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56" r:id="rId5"/>
    <p:sldId id="266" r:id="rId6"/>
    <p:sldId id="260" r:id="rId7"/>
    <p:sldId id="257" r:id="rId8"/>
    <p:sldId id="264" r:id="rId9"/>
    <p:sldId id="258" r:id="rId10"/>
    <p:sldId id="265" r:id="rId11"/>
    <p:sldId id="271" r:id="rId12"/>
    <p:sldId id="269" r:id="rId13"/>
    <p:sldId id="267" r:id="rId14"/>
    <p:sldId id="300" r:id="rId15"/>
    <p:sldId id="301" r:id="rId16"/>
    <p:sldId id="263" r:id="rId17"/>
    <p:sldId id="305" r:id="rId18"/>
    <p:sldId id="306" r:id="rId19"/>
    <p:sldId id="303" r:id="rId20"/>
    <p:sldId id="307" r:id="rId21"/>
    <p:sldId id="304" r:id="rId22"/>
    <p:sldId id="30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002B"/>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B386F1-27F2-E34A-9EF3-90AC81FF1AF6}" v="40" dt="2020-07-14T14:28:07.7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27"/>
    <p:restoredTop sz="66641"/>
  </p:normalViewPr>
  <p:slideViewPr>
    <p:cSldViewPr snapToGrid="0" snapToObjects="1">
      <p:cViewPr varScale="1">
        <p:scale>
          <a:sx n="73" d="100"/>
          <a:sy n="73" d="100"/>
        </p:scale>
        <p:origin x="141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 Gile" userId="e4eed0a2-68c9-4f4d-8ad3-3fdfb291f3cd" providerId="ADAL" clId="{AFB386F1-27F2-E34A-9EF3-90AC81FF1AF6}"/>
    <pc:docChg chg="undo custSel addSld delSld modSld modShowInfo">
      <pc:chgData name="Jenn Gile" userId="e4eed0a2-68c9-4f4d-8ad3-3fdfb291f3cd" providerId="ADAL" clId="{AFB386F1-27F2-E34A-9EF3-90AC81FF1AF6}" dt="2020-07-14T14:28:07.709" v="293"/>
      <pc:docMkLst>
        <pc:docMk/>
      </pc:docMkLst>
      <pc:sldChg chg="modSp modNotesTx">
        <pc:chgData name="Jenn Gile" userId="e4eed0a2-68c9-4f4d-8ad3-3fdfb291f3cd" providerId="ADAL" clId="{AFB386F1-27F2-E34A-9EF3-90AC81FF1AF6}" dt="2020-06-11T19:50:29.951" v="267" actId="20577"/>
        <pc:sldMkLst>
          <pc:docMk/>
          <pc:sldMk cId="1528741203" sldId="256"/>
        </pc:sldMkLst>
        <pc:picChg chg="mod">
          <ac:chgData name="Jenn Gile" userId="e4eed0a2-68c9-4f4d-8ad3-3fdfb291f3cd" providerId="ADAL" clId="{AFB386F1-27F2-E34A-9EF3-90AC81FF1AF6}" dt="2020-06-11T15:55:20.319" v="206" actId="1076"/>
          <ac:picMkLst>
            <pc:docMk/>
            <pc:sldMk cId="1528741203" sldId="256"/>
            <ac:picMk id="5" creationId="{B0B119EA-00E4-2D4C-B9D3-BD9567426375}"/>
          </ac:picMkLst>
        </pc:picChg>
      </pc:sldChg>
      <pc:sldChg chg="modNotesTx">
        <pc:chgData name="Jenn Gile" userId="e4eed0a2-68c9-4f4d-8ad3-3fdfb291f3cd" providerId="ADAL" clId="{AFB386F1-27F2-E34A-9EF3-90AC81FF1AF6}" dt="2020-06-10T16:52:48.683" v="74" actId="12"/>
        <pc:sldMkLst>
          <pc:docMk/>
          <pc:sldMk cId="1642320529" sldId="257"/>
        </pc:sldMkLst>
      </pc:sldChg>
      <pc:sldChg chg="addSp delSp modSp modNotesTx">
        <pc:chgData name="Jenn Gile" userId="e4eed0a2-68c9-4f4d-8ad3-3fdfb291f3cd" providerId="ADAL" clId="{AFB386F1-27F2-E34A-9EF3-90AC81FF1AF6}" dt="2020-06-10T17:05:25.217" v="187" actId="6549"/>
        <pc:sldMkLst>
          <pc:docMk/>
          <pc:sldMk cId="2640953722" sldId="258"/>
        </pc:sldMkLst>
        <pc:grpChg chg="add mod">
          <ac:chgData name="Jenn Gile" userId="e4eed0a2-68c9-4f4d-8ad3-3fdfb291f3cd" providerId="ADAL" clId="{AFB386F1-27F2-E34A-9EF3-90AC81FF1AF6}" dt="2020-06-10T16:36:50.464" v="25" actId="1035"/>
          <ac:grpSpMkLst>
            <pc:docMk/>
            <pc:sldMk cId="2640953722" sldId="258"/>
            <ac:grpSpMk id="10" creationId="{45BF047C-8DD9-754D-94CA-D2A8D2FF46B5}"/>
          </ac:grpSpMkLst>
        </pc:grpChg>
        <pc:picChg chg="add del mod modCrop">
          <ac:chgData name="Jenn Gile" userId="e4eed0a2-68c9-4f4d-8ad3-3fdfb291f3cd" providerId="ADAL" clId="{AFB386F1-27F2-E34A-9EF3-90AC81FF1AF6}" dt="2020-06-10T16:36:39.184" v="13" actId="164"/>
          <ac:picMkLst>
            <pc:docMk/>
            <pc:sldMk cId="2640953722" sldId="258"/>
            <ac:picMk id="2" creationId="{94B43A6A-C24D-CE46-93C4-514AC8832F33}"/>
          </ac:picMkLst>
        </pc:picChg>
        <pc:picChg chg="add mod modCrop">
          <ac:chgData name="Jenn Gile" userId="e4eed0a2-68c9-4f4d-8ad3-3fdfb291f3cd" providerId="ADAL" clId="{AFB386F1-27F2-E34A-9EF3-90AC81FF1AF6}" dt="2020-06-10T16:36:39.184" v="13" actId="164"/>
          <ac:picMkLst>
            <pc:docMk/>
            <pc:sldMk cId="2640953722" sldId="258"/>
            <ac:picMk id="12" creationId="{41389DE7-5049-7541-8DF1-CD86DC698168}"/>
          </ac:picMkLst>
        </pc:picChg>
      </pc:sldChg>
      <pc:sldChg chg="delSp modAnim modNotesTx">
        <pc:chgData name="Jenn Gile" userId="e4eed0a2-68c9-4f4d-8ad3-3fdfb291f3cd" providerId="ADAL" clId="{AFB386F1-27F2-E34A-9EF3-90AC81FF1AF6}" dt="2020-06-25T19:39:56.472" v="289"/>
        <pc:sldMkLst>
          <pc:docMk/>
          <pc:sldMk cId="3316285529" sldId="260"/>
        </pc:sldMkLst>
        <pc:picChg chg="del">
          <ac:chgData name="Jenn Gile" userId="e4eed0a2-68c9-4f4d-8ad3-3fdfb291f3cd" providerId="ADAL" clId="{AFB386F1-27F2-E34A-9EF3-90AC81FF1AF6}" dt="2020-06-25T19:39:43.175" v="288" actId="478"/>
          <ac:picMkLst>
            <pc:docMk/>
            <pc:sldMk cId="3316285529" sldId="260"/>
            <ac:picMk id="4" creationId="{00AFAD77-FAA5-164E-81C2-05F213AFD2FA}"/>
          </ac:picMkLst>
        </pc:picChg>
      </pc:sldChg>
      <pc:sldChg chg="modNotesTx">
        <pc:chgData name="Jenn Gile" userId="e4eed0a2-68c9-4f4d-8ad3-3fdfb291f3cd" providerId="ADAL" clId="{AFB386F1-27F2-E34A-9EF3-90AC81FF1AF6}" dt="2020-06-10T17:01:31.326" v="148" actId="12"/>
        <pc:sldMkLst>
          <pc:docMk/>
          <pc:sldMk cId="2608470522" sldId="263"/>
        </pc:sldMkLst>
      </pc:sldChg>
      <pc:sldChg chg="addSp modSp modNotesTx">
        <pc:chgData name="Jenn Gile" userId="e4eed0a2-68c9-4f4d-8ad3-3fdfb291f3cd" providerId="ADAL" clId="{AFB386F1-27F2-E34A-9EF3-90AC81FF1AF6}" dt="2020-06-10T16:53:13.391" v="82" actId="20577"/>
        <pc:sldMkLst>
          <pc:docMk/>
          <pc:sldMk cId="1633000719" sldId="264"/>
        </pc:sldMkLst>
        <pc:grpChg chg="add mod">
          <ac:chgData name="Jenn Gile" userId="e4eed0a2-68c9-4f4d-8ad3-3fdfb291f3cd" providerId="ADAL" clId="{AFB386F1-27F2-E34A-9EF3-90AC81FF1AF6}" dt="2020-06-10T16:37:42.086" v="30"/>
          <ac:grpSpMkLst>
            <pc:docMk/>
            <pc:sldMk cId="1633000719" sldId="264"/>
            <ac:grpSpMk id="11" creationId="{BCF54E33-9D2B-6F4C-BBA6-25932FAFE23A}"/>
          </ac:grpSpMkLst>
        </pc:grpChg>
        <pc:picChg chg="mod">
          <ac:chgData name="Jenn Gile" userId="e4eed0a2-68c9-4f4d-8ad3-3fdfb291f3cd" providerId="ADAL" clId="{AFB386F1-27F2-E34A-9EF3-90AC81FF1AF6}" dt="2020-06-10T16:37:42.086" v="30"/>
          <ac:picMkLst>
            <pc:docMk/>
            <pc:sldMk cId="1633000719" sldId="264"/>
            <ac:picMk id="12" creationId="{B09925BB-A2E5-D04B-A646-E9C54795392D}"/>
          </ac:picMkLst>
        </pc:picChg>
        <pc:picChg chg="mod">
          <ac:chgData name="Jenn Gile" userId="e4eed0a2-68c9-4f4d-8ad3-3fdfb291f3cd" providerId="ADAL" clId="{AFB386F1-27F2-E34A-9EF3-90AC81FF1AF6}" dt="2020-06-10T16:37:42.086" v="30"/>
          <ac:picMkLst>
            <pc:docMk/>
            <pc:sldMk cId="1633000719" sldId="264"/>
            <ac:picMk id="16" creationId="{FCF2E8AD-7D58-5E4B-AE9D-BA3F3DDC7C2A}"/>
          </ac:picMkLst>
        </pc:picChg>
      </pc:sldChg>
      <pc:sldChg chg="addSp delSp modSp modNotesTx">
        <pc:chgData name="Jenn Gile" userId="e4eed0a2-68c9-4f4d-8ad3-3fdfb291f3cd" providerId="ADAL" clId="{AFB386F1-27F2-E34A-9EF3-90AC81FF1AF6}" dt="2020-06-10T16:54:23.015" v="104" actId="12"/>
        <pc:sldMkLst>
          <pc:docMk/>
          <pc:sldMk cId="3725994383" sldId="265"/>
        </pc:sldMkLst>
        <pc:grpChg chg="add mod">
          <ac:chgData name="Jenn Gile" userId="e4eed0a2-68c9-4f4d-8ad3-3fdfb291f3cd" providerId="ADAL" clId="{AFB386F1-27F2-E34A-9EF3-90AC81FF1AF6}" dt="2020-06-10T16:37:32.334" v="28"/>
          <ac:grpSpMkLst>
            <pc:docMk/>
            <pc:sldMk cId="3725994383" sldId="265"/>
            <ac:grpSpMk id="20" creationId="{21069728-F32B-994D-9F22-EE9D8180DDD6}"/>
          </ac:grpSpMkLst>
        </pc:grpChg>
        <pc:picChg chg="add del mod">
          <ac:chgData name="Jenn Gile" userId="e4eed0a2-68c9-4f4d-8ad3-3fdfb291f3cd" providerId="ADAL" clId="{AFB386F1-27F2-E34A-9EF3-90AC81FF1AF6}" dt="2020-06-10T16:37:31.921" v="27" actId="478"/>
          <ac:picMkLst>
            <pc:docMk/>
            <pc:sldMk cId="3725994383" sldId="265"/>
            <ac:picMk id="17" creationId="{FA25C8D7-E2D1-2445-A504-CE5A75C132BB}"/>
          </ac:picMkLst>
        </pc:picChg>
        <pc:picChg chg="mod">
          <ac:chgData name="Jenn Gile" userId="e4eed0a2-68c9-4f4d-8ad3-3fdfb291f3cd" providerId="ADAL" clId="{AFB386F1-27F2-E34A-9EF3-90AC81FF1AF6}" dt="2020-06-10T16:37:32.334" v="28"/>
          <ac:picMkLst>
            <pc:docMk/>
            <pc:sldMk cId="3725994383" sldId="265"/>
            <ac:picMk id="21" creationId="{65EBD559-A041-A543-A990-5F3E5629DB01}"/>
          </ac:picMkLst>
        </pc:picChg>
        <pc:picChg chg="mod">
          <ac:chgData name="Jenn Gile" userId="e4eed0a2-68c9-4f4d-8ad3-3fdfb291f3cd" providerId="ADAL" clId="{AFB386F1-27F2-E34A-9EF3-90AC81FF1AF6}" dt="2020-06-10T16:37:32.334" v="28"/>
          <ac:picMkLst>
            <pc:docMk/>
            <pc:sldMk cId="3725994383" sldId="265"/>
            <ac:picMk id="22" creationId="{A93A7A25-AC8B-5040-BC7C-A5B2A2FAF814}"/>
          </ac:picMkLst>
        </pc:picChg>
      </pc:sldChg>
      <pc:sldChg chg="modTransition modNotesTx">
        <pc:chgData name="Jenn Gile" userId="e4eed0a2-68c9-4f4d-8ad3-3fdfb291f3cd" providerId="ADAL" clId="{AFB386F1-27F2-E34A-9EF3-90AC81FF1AF6}" dt="2020-07-14T14:28:07.709" v="293"/>
        <pc:sldMkLst>
          <pc:docMk/>
          <pc:sldMk cId="3526871582" sldId="266"/>
        </pc:sldMkLst>
      </pc:sldChg>
      <pc:sldChg chg="modNotesTx">
        <pc:chgData name="Jenn Gile" userId="e4eed0a2-68c9-4f4d-8ad3-3fdfb291f3cd" providerId="ADAL" clId="{AFB386F1-27F2-E34A-9EF3-90AC81FF1AF6}" dt="2020-06-11T16:31:27.769" v="210" actId="20577"/>
        <pc:sldMkLst>
          <pc:docMk/>
          <pc:sldMk cId="61243091" sldId="267"/>
        </pc:sldMkLst>
      </pc:sldChg>
      <pc:sldChg chg="modSp modNotesTx">
        <pc:chgData name="Jenn Gile" userId="e4eed0a2-68c9-4f4d-8ad3-3fdfb291f3cd" providerId="ADAL" clId="{AFB386F1-27F2-E34A-9EF3-90AC81FF1AF6}" dt="2020-06-16T03:54:31.145" v="275" actId="1036"/>
        <pc:sldMkLst>
          <pc:docMk/>
          <pc:sldMk cId="531172697" sldId="269"/>
        </pc:sldMkLst>
        <pc:spChg chg="mod">
          <ac:chgData name="Jenn Gile" userId="e4eed0a2-68c9-4f4d-8ad3-3fdfb291f3cd" providerId="ADAL" clId="{AFB386F1-27F2-E34A-9EF3-90AC81FF1AF6}" dt="2020-06-11T17:54:48.087" v="212" actId="1076"/>
          <ac:spMkLst>
            <pc:docMk/>
            <pc:sldMk cId="531172697" sldId="269"/>
            <ac:spMk id="36" creationId="{5C6B667E-356E-D744-BB69-58CE4B5401A5}"/>
          </ac:spMkLst>
        </pc:spChg>
        <pc:picChg chg="mod">
          <ac:chgData name="Jenn Gile" userId="e4eed0a2-68c9-4f4d-8ad3-3fdfb291f3cd" providerId="ADAL" clId="{AFB386F1-27F2-E34A-9EF3-90AC81FF1AF6}" dt="2020-06-16T03:54:31.145" v="275" actId="1036"/>
          <ac:picMkLst>
            <pc:docMk/>
            <pc:sldMk cId="531172697" sldId="269"/>
            <ac:picMk id="45" creationId="{B9BED07F-8B30-0341-B92D-31027D883F17}"/>
          </ac:picMkLst>
        </pc:picChg>
        <pc:picChg chg="mod">
          <ac:chgData name="Jenn Gile" userId="e4eed0a2-68c9-4f4d-8ad3-3fdfb291f3cd" providerId="ADAL" clId="{AFB386F1-27F2-E34A-9EF3-90AC81FF1AF6}" dt="2020-06-11T15:49:21.478" v="203" actId="1035"/>
          <ac:picMkLst>
            <pc:docMk/>
            <pc:sldMk cId="531172697" sldId="269"/>
            <ac:picMk id="47" creationId="{2DC1518F-6E37-4A49-80BD-FC798206B8AA}"/>
          </ac:picMkLst>
        </pc:picChg>
      </pc:sldChg>
      <pc:sldChg chg="addSp modSp modNotesTx">
        <pc:chgData name="Jenn Gile" userId="e4eed0a2-68c9-4f4d-8ad3-3fdfb291f3cd" providerId="ADAL" clId="{AFB386F1-27F2-E34A-9EF3-90AC81FF1AF6}" dt="2020-06-11T16:24:06.820" v="207" actId="20577"/>
        <pc:sldMkLst>
          <pc:docMk/>
          <pc:sldMk cId="3506012629" sldId="271"/>
        </pc:sldMkLst>
        <pc:grpChg chg="add mod">
          <ac:chgData name="Jenn Gile" userId="e4eed0a2-68c9-4f4d-8ad3-3fdfb291f3cd" providerId="ADAL" clId="{AFB386F1-27F2-E34A-9EF3-90AC81FF1AF6}" dt="2020-06-10T16:37:36.167" v="29"/>
          <ac:grpSpMkLst>
            <pc:docMk/>
            <pc:sldMk cId="3506012629" sldId="271"/>
            <ac:grpSpMk id="10" creationId="{A025E8E8-BBF9-8B4E-BF8C-490DD2B6D813}"/>
          </ac:grpSpMkLst>
        </pc:grpChg>
        <pc:picChg chg="mod">
          <ac:chgData name="Jenn Gile" userId="e4eed0a2-68c9-4f4d-8ad3-3fdfb291f3cd" providerId="ADAL" clId="{AFB386F1-27F2-E34A-9EF3-90AC81FF1AF6}" dt="2020-06-10T16:37:36.167" v="29"/>
          <ac:picMkLst>
            <pc:docMk/>
            <pc:sldMk cId="3506012629" sldId="271"/>
            <ac:picMk id="12" creationId="{4AFF34B9-A172-8141-8A10-E7C532813BB0}"/>
          </ac:picMkLst>
        </pc:picChg>
        <pc:picChg chg="mod">
          <ac:chgData name="Jenn Gile" userId="e4eed0a2-68c9-4f4d-8ad3-3fdfb291f3cd" providerId="ADAL" clId="{AFB386F1-27F2-E34A-9EF3-90AC81FF1AF6}" dt="2020-06-10T16:37:36.167" v="29"/>
          <ac:picMkLst>
            <pc:docMk/>
            <pc:sldMk cId="3506012629" sldId="271"/>
            <ac:picMk id="13" creationId="{4CC26E24-974D-3C4B-8DF4-CD5D43A9FC28}"/>
          </ac:picMkLst>
        </pc:picChg>
      </pc:sldChg>
      <pc:sldChg chg="modTransition modNotesTx">
        <pc:chgData name="Jenn Gile" userId="e4eed0a2-68c9-4f4d-8ad3-3fdfb291f3cd" providerId="ADAL" clId="{AFB386F1-27F2-E34A-9EF3-90AC81FF1AF6}" dt="2020-07-14T14:28:01.421" v="292"/>
        <pc:sldMkLst>
          <pc:docMk/>
          <pc:sldMk cId="1727336317" sldId="299"/>
        </pc:sldMkLst>
      </pc:sldChg>
      <pc:sldChg chg="modNotesTx">
        <pc:chgData name="Jenn Gile" userId="e4eed0a2-68c9-4f4d-8ad3-3fdfb291f3cd" providerId="ADAL" clId="{AFB386F1-27F2-E34A-9EF3-90AC81FF1AF6}" dt="2020-06-10T17:00:21.607" v="127" actId="113"/>
        <pc:sldMkLst>
          <pc:docMk/>
          <pc:sldMk cId="2439465169" sldId="300"/>
        </pc:sldMkLst>
      </pc:sldChg>
      <pc:sldChg chg="modNotesTx">
        <pc:chgData name="Jenn Gile" userId="e4eed0a2-68c9-4f4d-8ad3-3fdfb291f3cd" providerId="ADAL" clId="{AFB386F1-27F2-E34A-9EF3-90AC81FF1AF6}" dt="2020-06-10T17:01:02.864" v="144" actId="20577"/>
        <pc:sldMkLst>
          <pc:docMk/>
          <pc:sldMk cId="946537656" sldId="301"/>
        </pc:sldMkLst>
      </pc:sldChg>
      <pc:sldChg chg="modSp modNotesTx">
        <pc:chgData name="Jenn Gile" userId="e4eed0a2-68c9-4f4d-8ad3-3fdfb291f3cd" providerId="ADAL" clId="{AFB386F1-27F2-E34A-9EF3-90AC81FF1AF6}" dt="2020-07-01T18:20:07.642" v="291" actId="20577"/>
        <pc:sldMkLst>
          <pc:docMk/>
          <pc:sldMk cId="2256097924" sldId="303"/>
        </pc:sldMkLst>
        <pc:spChg chg="mod">
          <ac:chgData name="Jenn Gile" userId="e4eed0a2-68c9-4f4d-8ad3-3fdfb291f3cd" providerId="ADAL" clId="{AFB386F1-27F2-E34A-9EF3-90AC81FF1AF6}" dt="2020-07-01T18:20:07.642" v="291" actId="20577"/>
          <ac:spMkLst>
            <pc:docMk/>
            <pc:sldMk cId="2256097924" sldId="303"/>
            <ac:spMk id="2" creationId="{A236792E-2B7E-FB4D-9E36-7F675939957F}"/>
          </ac:spMkLst>
        </pc:spChg>
      </pc:sldChg>
      <pc:sldChg chg="modNotesTx">
        <pc:chgData name="Jenn Gile" userId="e4eed0a2-68c9-4f4d-8ad3-3fdfb291f3cd" providerId="ADAL" clId="{AFB386F1-27F2-E34A-9EF3-90AC81FF1AF6}" dt="2020-06-10T17:04:20.648" v="185" actId="113"/>
        <pc:sldMkLst>
          <pc:docMk/>
          <pc:sldMk cId="2107841016" sldId="304"/>
        </pc:sldMkLst>
      </pc:sldChg>
      <pc:sldChg chg="modNotesTx">
        <pc:chgData name="Jenn Gile" userId="e4eed0a2-68c9-4f4d-8ad3-3fdfb291f3cd" providerId="ADAL" clId="{AFB386F1-27F2-E34A-9EF3-90AC81FF1AF6}" dt="2020-06-10T17:02:23.839" v="158" actId="113"/>
        <pc:sldMkLst>
          <pc:docMk/>
          <pc:sldMk cId="2866162" sldId="305"/>
        </pc:sldMkLst>
      </pc:sldChg>
      <pc:sldChg chg="modNotesTx">
        <pc:chgData name="Jenn Gile" userId="e4eed0a2-68c9-4f4d-8ad3-3fdfb291f3cd" providerId="ADAL" clId="{AFB386F1-27F2-E34A-9EF3-90AC81FF1AF6}" dt="2020-06-10T17:02:57.129" v="163" actId="12"/>
        <pc:sldMkLst>
          <pc:docMk/>
          <pc:sldMk cId="989847035" sldId="306"/>
        </pc:sldMkLst>
      </pc:sldChg>
      <pc:sldChg chg="modNotesTx">
        <pc:chgData name="Jenn Gile" userId="e4eed0a2-68c9-4f4d-8ad3-3fdfb291f3cd" providerId="ADAL" clId="{AFB386F1-27F2-E34A-9EF3-90AC81FF1AF6}" dt="2020-06-10T17:03:52.196" v="176" actId="20577"/>
        <pc:sldMkLst>
          <pc:docMk/>
          <pc:sldMk cId="2484432079" sldId="307"/>
        </pc:sldMkLst>
      </pc:sldChg>
      <pc:sldChg chg="modNotesTx">
        <pc:chgData name="Jenn Gile" userId="e4eed0a2-68c9-4f4d-8ad3-3fdfb291f3cd" providerId="ADAL" clId="{AFB386F1-27F2-E34A-9EF3-90AC81FF1AF6}" dt="2020-06-10T17:04:43.487" v="186" actId="12"/>
        <pc:sldMkLst>
          <pc:docMk/>
          <pc:sldMk cId="2176501174" sldId="308"/>
        </pc:sldMkLst>
      </pc:sldChg>
      <pc:sldChg chg="modSp add del">
        <pc:chgData name="Jenn Gile" userId="e4eed0a2-68c9-4f4d-8ad3-3fdfb291f3cd" providerId="ADAL" clId="{AFB386F1-27F2-E34A-9EF3-90AC81FF1AF6}" dt="2020-06-22T19:02:17.458" v="286" actId="2696"/>
        <pc:sldMkLst>
          <pc:docMk/>
          <pc:sldMk cId="218138520" sldId="309"/>
        </pc:sldMkLst>
        <pc:picChg chg="mod">
          <ac:chgData name="Jenn Gile" userId="e4eed0a2-68c9-4f4d-8ad3-3fdfb291f3cd" providerId="ADAL" clId="{AFB386F1-27F2-E34A-9EF3-90AC81FF1AF6}" dt="2020-06-22T19:01:18.578" v="285" actId="14100"/>
          <ac:picMkLst>
            <pc:docMk/>
            <pc:sldMk cId="218138520" sldId="309"/>
            <ac:picMk id="5" creationId="{6BFA9FEC-0447-5F42-B517-5B71B63B141B}"/>
          </ac:picMkLst>
        </pc:picChg>
        <pc:picChg chg="mod">
          <ac:chgData name="Jenn Gile" userId="e4eed0a2-68c9-4f4d-8ad3-3fdfb291f3cd" providerId="ADAL" clId="{AFB386F1-27F2-E34A-9EF3-90AC81FF1AF6}" dt="2020-06-22T19:01:18.578" v="285" actId="14100"/>
          <ac:picMkLst>
            <pc:docMk/>
            <pc:sldMk cId="218138520" sldId="309"/>
            <ac:picMk id="6" creationId="{71CDD8CB-5A1E-3545-848C-FFCB94A7FE3D}"/>
          </ac:picMkLst>
        </pc:picChg>
      </pc:sldChg>
    </pc:docChg>
  </pc:docChgLst>
  <pc:docChgLst>
    <pc:chgData name="Erika Cowen" userId="S::e.cowen@f5.com::9190235c-a875-4a00-aa60-1f65ca7ab13a" providerId="AD" clId="Web-{F8029B35-22A4-4DEA-92F5-1C1B1702B6B1}"/>
    <pc:docChg chg="modSld">
      <pc:chgData name="Erika Cowen" userId="S::e.cowen@f5.com::9190235c-a875-4a00-aa60-1f65ca7ab13a" providerId="AD" clId="Web-{F8029B35-22A4-4DEA-92F5-1C1B1702B6B1}" dt="2020-06-15T13:37:32.064" v="10" actId="20577"/>
      <pc:docMkLst>
        <pc:docMk/>
      </pc:docMkLst>
      <pc:sldChg chg="modSp">
        <pc:chgData name="Erika Cowen" userId="S::e.cowen@f5.com::9190235c-a875-4a00-aa60-1f65ca7ab13a" providerId="AD" clId="Web-{F8029B35-22A4-4DEA-92F5-1C1B1702B6B1}" dt="2020-06-15T13:37:30.986" v="8" actId="20577"/>
        <pc:sldMkLst>
          <pc:docMk/>
          <pc:sldMk cId="1528741203" sldId="256"/>
        </pc:sldMkLst>
        <pc:spChg chg="mod">
          <ac:chgData name="Erika Cowen" userId="S::e.cowen@f5.com::9190235c-a875-4a00-aa60-1f65ca7ab13a" providerId="AD" clId="Web-{F8029B35-22A4-4DEA-92F5-1C1B1702B6B1}" dt="2020-06-15T13:37:30.986" v="8" actId="20577"/>
          <ac:spMkLst>
            <pc:docMk/>
            <pc:sldMk cId="1528741203" sldId="256"/>
            <ac:spMk id="35" creationId="{177DF96F-10D3-FF4D-AE46-6C4A755F146F}"/>
          </ac:spMkLst>
        </pc:spChg>
      </pc:sldChg>
    </pc:docChg>
  </pc:docChgLst>
  <pc:docChgLst>
    <pc:chgData name="Erika Cowen" userId="S::e.cowen@f5.com::9190235c-a875-4a00-aa60-1f65ca7ab13a" providerId="AD" clId="Web-{1F9A204D-64E4-4223-8A46-E3FD20321B2B}"/>
    <pc:docChg chg="modSld">
      <pc:chgData name="Erika Cowen" userId="S::e.cowen@f5.com::9190235c-a875-4a00-aa60-1f65ca7ab13a" providerId="AD" clId="Web-{1F9A204D-64E4-4223-8A46-E3FD20321B2B}" dt="2020-06-15T13:36:22.317" v="10" actId="1076"/>
      <pc:docMkLst>
        <pc:docMk/>
      </pc:docMkLst>
      <pc:sldChg chg="modSp">
        <pc:chgData name="Erika Cowen" userId="S::e.cowen@f5.com::9190235c-a875-4a00-aa60-1f65ca7ab13a" providerId="AD" clId="Web-{1F9A204D-64E4-4223-8A46-E3FD20321B2B}" dt="2020-06-15T13:34:58.719" v="9" actId="14100"/>
        <pc:sldMkLst>
          <pc:docMk/>
          <pc:sldMk cId="1528741203" sldId="256"/>
        </pc:sldMkLst>
        <pc:spChg chg="mod">
          <ac:chgData name="Erika Cowen" userId="S::e.cowen@f5.com::9190235c-a875-4a00-aa60-1f65ca7ab13a" providerId="AD" clId="Web-{1F9A204D-64E4-4223-8A46-E3FD20321B2B}" dt="2020-06-15T13:34:58.719" v="9" actId="14100"/>
          <ac:spMkLst>
            <pc:docMk/>
            <pc:sldMk cId="1528741203" sldId="256"/>
            <ac:spMk id="35" creationId="{177DF96F-10D3-FF4D-AE46-6C4A755F146F}"/>
          </ac:spMkLst>
        </pc:spChg>
        <pc:cxnChg chg="mod">
          <ac:chgData name="Erika Cowen" userId="S::e.cowen@f5.com::9190235c-a875-4a00-aa60-1f65ca7ab13a" providerId="AD" clId="Web-{1F9A204D-64E4-4223-8A46-E3FD20321B2B}" dt="2020-06-15T13:34:52.531" v="5" actId="20577"/>
          <ac:cxnSpMkLst>
            <pc:docMk/>
            <pc:sldMk cId="1528741203" sldId="256"/>
            <ac:cxnSpMk id="13" creationId="{DA744DF1-1E7A-1C49-A37D-3B992EA79E06}"/>
          </ac:cxnSpMkLst>
        </pc:cxnChg>
      </pc:sldChg>
      <pc:sldChg chg="modSp">
        <pc:chgData name="Erika Cowen" userId="S::e.cowen@f5.com::9190235c-a875-4a00-aa60-1f65ca7ab13a" providerId="AD" clId="Web-{1F9A204D-64E4-4223-8A46-E3FD20321B2B}" dt="2020-06-15T13:36:22.317" v="10" actId="1076"/>
        <pc:sldMkLst>
          <pc:docMk/>
          <pc:sldMk cId="531172697" sldId="269"/>
        </pc:sldMkLst>
        <pc:picChg chg="mod">
          <ac:chgData name="Erika Cowen" userId="S::e.cowen@f5.com::9190235c-a875-4a00-aa60-1f65ca7ab13a" providerId="AD" clId="Web-{1F9A204D-64E4-4223-8A46-E3FD20321B2B}" dt="2020-06-15T13:36:22.317" v="10" actId="1076"/>
          <ac:picMkLst>
            <pc:docMk/>
            <pc:sldMk cId="531172697" sldId="269"/>
            <ac:picMk id="45" creationId="{B9BED07F-8B30-0341-B92D-31027D883F17}"/>
          </ac:picMkLst>
        </pc:picChg>
      </pc:sldChg>
    </pc:docChg>
  </pc:docChgLst>
  <pc:docChgLst>
    <pc:chgData name="Jenn Gile" userId="e4eed0a2-68c9-4f4d-8ad3-3fdfb291f3cd" providerId="ADAL" clId="{69137335-23E0-844B-8897-70F1BA282175}"/>
    <pc:docChg chg="modSld">
      <pc:chgData name="Jenn Gile" userId="e4eed0a2-68c9-4f4d-8ad3-3fdfb291f3cd" providerId="ADAL" clId="{69137335-23E0-844B-8897-70F1BA282175}" dt="2020-06-08T18:05:30.056" v="10" actId="20577"/>
      <pc:docMkLst>
        <pc:docMk/>
      </pc:docMkLst>
      <pc:sldChg chg="modSp">
        <pc:chgData name="Jenn Gile" userId="e4eed0a2-68c9-4f4d-8ad3-3fdfb291f3cd" providerId="ADAL" clId="{69137335-23E0-844B-8897-70F1BA282175}" dt="2020-06-08T18:05:30.056" v="10" actId="20577"/>
        <pc:sldMkLst>
          <pc:docMk/>
          <pc:sldMk cId="3526871582" sldId="266"/>
        </pc:sldMkLst>
        <pc:spChg chg="mod">
          <ac:chgData name="Jenn Gile" userId="e4eed0a2-68c9-4f4d-8ad3-3fdfb291f3cd" providerId="ADAL" clId="{69137335-23E0-844B-8897-70F1BA282175}" dt="2020-06-08T18:05:30.056" v="10" actId="20577"/>
          <ac:spMkLst>
            <pc:docMk/>
            <pc:sldMk cId="3526871582" sldId="266"/>
            <ac:spMk id="10" creationId="{11C71231-33F2-494D-B2A6-69CA3AD18A0E}"/>
          </ac:spMkLst>
        </pc:spChg>
      </pc:sldChg>
    </pc:docChg>
  </pc:docChgLst>
  <pc:docChgLst>
    <pc:chgData name="Jenn Gile" userId="e4eed0a2-68c9-4f4d-8ad3-3fdfb291f3cd" providerId="ADAL" clId="{B8208F47-1122-F647-B5F8-15AC9C3A3D7B}"/>
    <pc:docChg chg="undo custSel mod addSld delSld modSld sldOrd">
      <pc:chgData name="Jenn Gile" userId="e4eed0a2-68c9-4f4d-8ad3-3fdfb291f3cd" providerId="ADAL" clId="{B8208F47-1122-F647-B5F8-15AC9C3A3D7B}" dt="2020-06-04T22:29:31.991" v="15757"/>
      <pc:docMkLst>
        <pc:docMk/>
      </pc:docMkLst>
      <pc:sldChg chg="addSp delSp modSp mod setBg modClrScheme chgLayout modNotesTx">
        <pc:chgData name="Jenn Gile" userId="e4eed0a2-68c9-4f4d-8ad3-3fdfb291f3cd" providerId="ADAL" clId="{B8208F47-1122-F647-B5F8-15AC9C3A3D7B}" dt="2020-06-03T02:44:26.972" v="8112" actId="20577"/>
        <pc:sldMkLst>
          <pc:docMk/>
          <pc:sldMk cId="1528741203" sldId="256"/>
        </pc:sldMkLst>
        <pc:spChg chg="del">
          <ac:chgData name="Jenn Gile" userId="e4eed0a2-68c9-4f4d-8ad3-3fdfb291f3cd" providerId="ADAL" clId="{B8208F47-1122-F647-B5F8-15AC9C3A3D7B}" dt="2020-05-26T20:26:37.349" v="293" actId="700"/>
          <ac:spMkLst>
            <pc:docMk/>
            <pc:sldMk cId="1528741203" sldId="256"/>
            <ac:spMk id="2" creationId="{E9EBB27A-5E0A-1645-A25C-CB59A9B134F5}"/>
          </ac:spMkLst>
        </pc:spChg>
        <pc:spChg chg="del">
          <ac:chgData name="Jenn Gile" userId="e4eed0a2-68c9-4f4d-8ad3-3fdfb291f3cd" providerId="ADAL" clId="{B8208F47-1122-F647-B5F8-15AC9C3A3D7B}" dt="2020-05-26T20:26:37.349" v="293" actId="700"/>
          <ac:spMkLst>
            <pc:docMk/>
            <pc:sldMk cId="1528741203" sldId="256"/>
            <ac:spMk id="3" creationId="{2DC2CEA9-3B12-3341-BD3F-ECAF1DC3F3E9}"/>
          </ac:spMkLst>
        </pc:spChg>
        <pc:spChg chg="add mod">
          <ac:chgData name="Jenn Gile" userId="e4eed0a2-68c9-4f4d-8ad3-3fdfb291f3cd" providerId="ADAL" clId="{B8208F47-1122-F647-B5F8-15AC9C3A3D7B}" dt="2020-05-26T22:04:14.072" v="2508" actId="1035"/>
          <ac:spMkLst>
            <pc:docMk/>
            <pc:sldMk cId="1528741203" sldId="256"/>
            <ac:spMk id="6" creationId="{8AEE09B5-510A-D94F-93C6-6A1474100CB3}"/>
          </ac:spMkLst>
        </pc:spChg>
        <pc:spChg chg="add mod">
          <ac:chgData name="Jenn Gile" userId="e4eed0a2-68c9-4f4d-8ad3-3fdfb291f3cd" providerId="ADAL" clId="{B8208F47-1122-F647-B5F8-15AC9C3A3D7B}" dt="2020-05-26T22:04:14.072" v="2508" actId="1035"/>
          <ac:spMkLst>
            <pc:docMk/>
            <pc:sldMk cId="1528741203" sldId="256"/>
            <ac:spMk id="7" creationId="{91BDF96D-8BE0-1645-A921-F40899A85FBD}"/>
          </ac:spMkLst>
        </pc:spChg>
        <pc:spChg chg="add mod">
          <ac:chgData name="Jenn Gile" userId="e4eed0a2-68c9-4f4d-8ad3-3fdfb291f3cd" providerId="ADAL" clId="{B8208F47-1122-F647-B5F8-15AC9C3A3D7B}" dt="2020-05-26T22:04:14.072" v="2508" actId="1035"/>
          <ac:spMkLst>
            <pc:docMk/>
            <pc:sldMk cId="1528741203" sldId="256"/>
            <ac:spMk id="8" creationId="{EDE5859C-BDC8-9041-8D35-86B25F2BE6A6}"/>
          </ac:spMkLst>
        </pc:spChg>
        <pc:spChg chg="add del mod">
          <ac:chgData name="Jenn Gile" userId="e4eed0a2-68c9-4f4d-8ad3-3fdfb291f3cd" providerId="ADAL" clId="{B8208F47-1122-F647-B5F8-15AC9C3A3D7B}" dt="2020-05-26T21:26:07.955" v="1110" actId="478"/>
          <ac:spMkLst>
            <pc:docMk/>
            <pc:sldMk cId="1528741203" sldId="256"/>
            <ac:spMk id="9" creationId="{DC79B4AB-403A-5942-BA61-5C39ACECA39B}"/>
          </ac:spMkLst>
        </pc:spChg>
        <pc:spChg chg="add del">
          <ac:chgData name="Jenn Gile" userId="e4eed0a2-68c9-4f4d-8ad3-3fdfb291f3cd" providerId="ADAL" clId="{B8208F47-1122-F647-B5F8-15AC9C3A3D7B}" dt="2020-05-26T21:20:18.269" v="924" actId="26606"/>
          <ac:spMkLst>
            <pc:docMk/>
            <pc:sldMk cId="1528741203" sldId="256"/>
            <ac:spMk id="10" creationId="{7EBFDB7D-DD97-44CE-AFFB-458781A3DB9B}"/>
          </ac:spMkLst>
        </pc:spChg>
        <pc:spChg chg="add del">
          <ac:chgData name="Jenn Gile" userId="e4eed0a2-68c9-4f4d-8ad3-3fdfb291f3cd" providerId="ADAL" clId="{B8208F47-1122-F647-B5F8-15AC9C3A3D7B}" dt="2020-05-26T21:20:18.269" v="924" actId="26606"/>
          <ac:spMkLst>
            <pc:docMk/>
            <pc:sldMk cId="1528741203" sldId="256"/>
            <ac:spMk id="12" creationId="{50F864A1-23CF-4954-887F-3C4458622A68}"/>
          </ac:spMkLst>
        </pc:spChg>
        <pc:spChg chg="add del">
          <ac:chgData name="Jenn Gile" userId="e4eed0a2-68c9-4f4d-8ad3-3fdfb291f3cd" providerId="ADAL" clId="{B8208F47-1122-F647-B5F8-15AC9C3A3D7B}" dt="2020-05-26T21:20:18.269" v="924" actId="26606"/>
          <ac:spMkLst>
            <pc:docMk/>
            <pc:sldMk cId="1528741203" sldId="256"/>
            <ac:spMk id="14" creationId="{8D313E8C-7457-407E-BDA5-EACA44D38247}"/>
          </ac:spMkLst>
        </pc:spChg>
        <pc:spChg chg="add del">
          <ac:chgData name="Jenn Gile" userId="e4eed0a2-68c9-4f4d-8ad3-3fdfb291f3cd" providerId="ADAL" clId="{B8208F47-1122-F647-B5F8-15AC9C3A3D7B}" dt="2020-05-26T22:04:07.143" v="2493"/>
          <ac:spMkLst>
            <pc:docMk/>
            <pc:sldMk cId="1528741203" sldId="256"/>
            <ac:spMk id="16" creationId="{7EBFDB7D-DD97-44CE-AFFB-458781A3DB9B}"/>
          </ac:spMkLst>
        </pc:spChg>
        <pc:spChg chg="add del">
          <ac:chgData name="Jenn Gile" userId="e4eed0a2-68c9-4f4d-8ad3-3fdfb291f3cd" providerId="ADAL" clId="{B8208F47-1122-F647-B5F8-15AC9C3A3D7B}" dt="2020-05-26T22:04:07.143" v="2493"/>
          <ac:spMkLst>
            <pc:docMk/>
            <pc:sldMk cId="1528741203" sldId="256"/>
            <ac:spMk id="17" creationId="{50F864A1-23CF-4954-887F-3C4458622A68}"/>
          </ac:spMkLst>
        </pc:spChg>
        <pc:spChg chg="add del">
          <ac:chgData name="Jenn Gile" userId="e4eed0a2-68c9-4f4d-8ad3-3fdfb291f3cd" providerId="ADAL" clId="{B8208F47-1122-F647-B5F8-15AC9C3A3D7B}" dt="2020-05-26T22:04:07.143" v="2493"/>
          <ac:spMkLst>
            <pc:docMk/>
            <pc:sldMk cId="1528741203" sldId="256"/>
            <ac:spMk id="18" creationId="{8D313E8C-7457-407E-BDA5-EACA44D38247}"/>
          </ac:spMkLst>
        </pc:spChg>
        <pc:spChg chg="add del">
          <ac:chgData name="Jenn Gile" userId="e4eed0a2-68c9-4f4d-8ad3-3fdfb291f3cd" providerId="ADAL" clId="{B8208F47-1122-F647-B5F8-15AC9C3A3D7B}" dt="2020-05-26T21:20:01.096" v="913" actId="26606"/>
          <ac:spMkLst>
            <pc:docMk/>
            <pc:sldMk cId="1528741203" sldId="256"/>
            <ac:spMk id="19" creationId="{CA815F2C-4E80-4019-8E59-FAD3F7F8473D}"/>
          </ac:spMkLst>
        </pc:spChg>
        <pc:spChg chg="add del">
          <ac:chgData name="Jenn Gile" userId="e4eed0a2-68c9-4f4d-8ad3-3fdfb291f3cd" providerId="ADAL" clId="{B8208F47-1122-F647-B5F8-15AC9C3A3D7B}" dt="2020-05-26T21:20:03.910" v="915" actId="26606"/>
          <ac:spMkLst>
            <pc:docMk/>
            <pc:sldMk cId="1528741203" sldId="256"/>
            <ac:spMk id="21" creationId="{8BA67DD7-B75D-4A30-90A4-EEA9F64AF11B}"/>
          </ac:spMkLst>
        </pc:spChg>
        <pc:spChg chg="add del">
          <ac:chgData name="Jenn Gile" userId="e4eed0a2-68c9-4f4d-8ad3-3fdfb291f3cd" providerId="ADAL" clId="{B8208F47-1122-F647-B5F8-15AC9C3A3D7B}" dt="2020-05-26T21:20:03.910" v="915" actId="26606"/>
          <ac:spMkLst>
            <pc:docMk/>
            <pc:sldMk cId="1528741203" sldId="256"/>
            <ac:spMk id="22" creationId="{B649E800-A5C8-49A0-A453-ED537DA3156A}"/>
          </ac:spMkLst>
        </pc:spChg>
        <pc:spChg chg="add del mod">
          <ac:chgData name="Jenn Gile" userId="e4eed0a2-68c9-4f4d-8ad3-3fdfb291f3cd" providerId="ADAL" clId="{B8208F47-1122-F647-B5F8-15AC9C3A3D7B}" dt="2020-05-26T21:23:01.652" v="1009" actId="478"/>
          <ac:spMkLst>
            <pc:docMk/>
            <pc:sldMk cId="1528741203" sldId="256"/>
            <ac:spMk id="26" creationId="{1D544F42-934F-D04F-B67C-085AC42899FC}"/>
          </ac:spMkLst>
        </pc:spChg>
        <pc:spChg chg="add del">
          <ac:chgData name="Jenn Gile" userId="e4eed0a2-68c9-4f4d-8ad3-3fdfb291f3cd" providerId="ADAL" clId="{B8208F47-1122-F647-B5F8-15AC9C3A3D7B}" dt="2020-05-26T21:20:05.089" v="917" actId="26606"/>
          <ac:spMkLst>
            <pc:docMk/>
            <pc:sldMk cId="1528741203" sldId="256"/>
            <ac:spMk id="27" creationId="{B670DBD5-770C-4383-9F54-5B86E86BD5BB}"/>
          </ac:spMkLst>
        </pc:spChg>
        <pc:spChg chg="add del mod">
          <ac:chgData name="Jenn Gile" userId="e4eed0a2-68c9-4f4d-8ad3-3fdfb291f3cd" providerId="ADAL" clId="{B8208F47-1122-F647-B5F8-15AC9C3A3D7B}" dt="2020-05-26T21:23:01.652" v="1009" actId="478"/>
          <ac:spMkLst>
            <pc:docMk/>
            <pc:sldMk cId="1528741203" sldId="256"/>
            <ac:spMk id="28" creationId="{CE924CAD-DE7E-8F4B-8004-24D8C5D3859A}"/>
          </ac:spMkLst>
        </pc:spChg>
        <pc:spChg chg="add del">
          <ac:chgData name="Jenn Gile" userId="e4eed0a2-68c9-4f4d-8ad3-3fdfb291f3cd" providerId="ADAL" clId="{B8208F47-1122-F647-B5F8-15AC9C3A3D7B}" dt="2020-05-26T21:20:09.105" v="919" actId="26606"/>
          <ac:spMkLst>
            <pc:docMk/>
            <pc:sldMk cId="1528741203" sldId="256"/>
            <ac:spMk id="29" creationId="{B649E800-A5C8-49A0-A453-ED537DA3156A}"/>
          </ac:spMkLst>
        </pc:spChg>
        <pc:spChg chg="add del mod">
          <ac:chgData name="Jenn Gile" userId="e4eed0a2-68c9-4f4d-8ad3-3fdfb291f3cd" providerId="ADAL" clId="{B8208F47-1122-F647-B5F8-15AC9C3A3D7B}" dt="2020-05-26T21:22:04.904" v="979" actId="478"/>
          <ac:spMkLst>
            <pc:docMk/>
            <pc:sldMk cId="1528741203" sldId="256"/>
            <ac:spMk id="33" creationId="{D3D1FD0B-3FB7-5747-BBB0-54E5A76EFC65}"/>
          </ac:spMkLst>
        </pc:spChg>
        <pc:spChg chg="add mod">
          <ac:chgData name="Jenn Gile" userId="e4eed0a2-68c9-4f4d-8ad3-3fdfb291f3cd" providerId="ADAL" clId="{B8208F47-1122-F647-B5F8-15AC9C3A3D7B}" dt="2020-05-26T22:04:27.251" v="2510" actId="1076"/>
          <ac:spMkLst>
            <pc:docMk/>
            <pc:sldMk cId="1528741203" sldId="256"/>
            <ac:spMk id="34" creationId="{AFA71EB2-E00B-A142-B052-901005CB564D}"/>
          </ac:spMkLst>
        </pc:spChg>
        <pc:spChg chg="add mod">
          <ac:chgData name="Jenn Gile" userId="e4eed0a2-68c9-4f4d-8ad3-3fdfb291f3cd" providerId="ADAL" clId="{B8208F47-1122-F647-B5F8-15AC9C3A3D7B}" dt="2020-05-26T22:04:14.072" v="2508" actId="1035"/>
          <ac:spMkLst>
            <pc:docMk/>
            <pc:sldMk cId="1528741203" sldId="256"/>
            <ac:spMk id="35" creationId="{177DF96F-10D3-FF4D-AE46-6C4A755F146F}"/>
          </ac:spMkLst>
        </pc:spChg>
        <pc:spChg chg="add del mod">
          <ac:chgData name="Jenn Gile" userId="e4eed0a2-68c9-4f4d-8ad3-3fdfb291f3cd" providerId="ADAL" clId="{B8208F47-1122-F647-B5F8-15AC9C3A3D7B}" dt="2020-05-26T22:03:40.914" v="2475" actId="478"/>
          <ac:spMkLst>
            <pc:docMk/>
            <pc:sldMk cId="1528741203" sldId="256"/>
            <ac:spMk id="38" creationId="{1CE3A4CE-F98F-AA49-88F9-2C554A775B6F}"/>
          </ac:spMkLst>
        </pc:spChg>
        <pc:grpChg chg="add del">
          <ac:chgData name="Jenn Gile" userId="e4eed0a2-68c9-4f4d-8ad3-3fdfb291f3cd" providerId="ADAL" clId="{B8208F47-1122-F647-B5F8-15AC9C3A3D7B}" dt="2020-05-26T21:20:03.910" v="915" actId="26606"/>
          <ac:grpSpMkLst>
            <pc:docMk/>
            <pc:sldMk cId="1528741203" sldId="256"/>
            <ac:grpSpMk id="23" creationId="{E8C5FC48-0A3C-4D6D-A0D5-EEE93213DBBE}"/>
          </ac:grpSpMkLst>
        </pc:grpChg>
        <pc:grpChg chg="add del">
          <ac:chgData name="Jenn Gile" userId="e4eed0a2-68c9-4f4d-8ad3-3fdfb291f3cd" providerId="ADAL" clId="{B8208F47-1122-F647-B5F8-15AC9C3A3D7B}" dt="2020-05-26T21:20:09.105" v="919" actId="26606"/>
          <ac:grpSpMkLst>
            <pc:docMk/>
            <pc:sldMk cId="1528741203" sldId="256"/>
            <ac:grpSpMk id="30" creationId="{C32D4553-E775-4F16-9A6F-FED8D166A5B7}"/>
          </ac:grpSpMkLst>
        </pc:grpChg>
        <pc:picChg chg="add mod modCrop">
          <ac:chgData name="Jenn Gile" userId="e4eed0a2-68c9-4f4d-8ad3-3fdfb291f3cd" providerId="ADAL" clId="{B8208F47-1122-F647-B5F8-15AC9C3A3D7B}" dt="2020-05-26T22:02:54.980" v="2467" actId="732"/>
          <ac:picMkLst>
            <pc:docMk/>
            <pc:sldMk cId="1528741203" sldId="256"/>
            <ac:picMk id="5" creationId="{B0B119EA-00E4-2D4C-B9D3-BD9567426375}"/>
          </ac:picMkLst>
        </pc:picChg>
        <pc:cxnChg chg="add mod">
          <ac:chgData name="Jenn Gile" userId="e4eed0a2-68c9-4f4d-8ad3-3fdfb291f3cd" providerId="ADAL" clId="{B8208F47-1122-F647-B5F8-15AC9C3A3D7B}" dt="2020-05-26T22:04:20.727" v="2509" actId="14100"/>
          <ac:cxnSpMkLst>
            <pc:docMk/>
            <pc:sldMk cId="1528741203" sldId="256"/>
            <ac:cxnSpMk id="13" creationId="{DA744DF1-1E7A-1C49-A37D-3B992EA79E06}"/>
          </ac:cxnSpMkLst>
        </pc:cxnChg>
      </pc:sldChg>
      <pc:sldChg chg="addSp delSp modSp new mod modClrScheme modAnim chgLayout modNotesTx">
        <pc:chgData name="Jenn Gile" userId="e4eed0a2-68c9-4f4d-8ad3-3fdfb291f3cd" providerId="ADAL" clId="{B8208F47-1122-F647-B5F8-15AC9C3A3D7B}" dt="2020-06-03T02:59:38.196" v="9903" actId="20577"/>
        <pc:sldMkLst>
          <pc:docMk/>
          <pc:sldMk cId="1642320529" sldId="257"/>
        </pc:sldMkLst>
        <pc:spChg chg="del">
          <ac:chgData name="Jenn Gile" userId="e4eed0a2-68c9-4f4d-8ad3-3fdfb291f3cd" providerId="ADAL" clId="{B8208F47-1122-F647-B5F8-15AC9C3A3D7B}" dt="2020-05-26T19:39:12.065" v="1" actId="700"/>
          <ac:spMkLst>
            <pc:docMk/>
            <pc:sldMk cId="1642320529" sldId="257"/>
            <ac:spMk id="2" creationId="{6523A230-79B7-2547-A7E3-DBDF47A608CA}"/>
          </ac:spMkLst>
        </pc:spChg>
        <pc:spChg chg="del">
          <ac:chgData name="Jenn Gile" userId="e4eed0a2-68c9-4f4d-8ad3-3fdfb291f3cd" providerId="ADAL" clId="{B8208F47-1122-F647-B5F8-15AC9C3A3D7B}" dt="2020-05-26T19:39:12.065" v="1" actId="700"/>
          <ac:spMkLst>
            <pc:docMk/>
            <pc:sldMk cId="1642320529" sldId="257"/>
            <ac:spMk id="3" creationId="{7A6E136C-03BA-0F49-BB72-35FCA4A5703C}"/>
          </ac:spMkLst>
        </pc:spChg>
        <pc:spChg chg="add del mod">
          <ac:chgData name="Jenn Gile" userId="e4eed0a2-68c9-4f4d-8ad3-3fdfb291f3cd" providerId="ADAL" clId="{B8208F47-1122-F647-B5F8-15AC9C3A3D7B}" dt="2020-05-26T22:00:02.607" v="2279" actId="20577"/>
          <ac:spMkLst>
            <pc:docMk/>
            <pc:sldMk cId="1642320529" sldId="257"/>
            <ac:spMk id="4" creationId="{851EE6AD-AA53-4245-B8B1-CDF487F13E70}"/>
          </ac:spMkLst>
        </pc:spChg>
        <pc:spChg chg="add del mod">
          <ac:chgData name="Jenn Gile" userId="e4eed0a2-68c9-4f4d-8ad3-3fdfb291f3cd" providerId="ADAL" clId="{B8208F47-1122-F647-B5F8-15AC9C3A3D7B}" dt="2020-05-26T21:47:19.215" v="1774" actId="478"/>
          <ac:spMkLst>
            <pc:docMk/>
            <pc:sldMk cId="1642320529" sldId="257"/>
            <ac:spMk id="5" creationId="{DCEA2982-4E91-A849-A0EE-6EE8DAC559AB}"/>
          </ac:spMkLst>
        </pc:spChg>
        <pc:picChg chg="add del mod">
          <ac:chgData name="Jenn Gile" userId="e4eed0a2-68c9-4f4d-8ad3-3fdfb291f3cd" providerId="ADAL" clId="{B8208F47-1122-F647-B5F8-15AC9C3A3D7B}" dt="2020-05-26T21:47:17.483" v="1773" actId="478"/>
          <ac:picMkLst>
            <pc:docMk/>
            <pc:sldMk cId="1642320529" sldId="257"/>
            <ac:picMk id="9" creationId="{7C0C1B30-6CCF-0448-BFCF-B2922A1077A1}"/>
          </ac:picMkLst>
        </pc:picChg>
        <pc:picChg chg="add del mod">
          <ac:chgData name="Jenn Gile" userId="e4eed0a2-68c9-4f4d-8ad3-3fdfb291f3cd" providerId="ADAL" clId="{B8208F47-1122-F647-B5F8-15AC9C3A3D7B}" dt="2020-05-26T21:51:50.305" v="1790" actId="478"/>
          <ac:picMkLst>
            <pc:docMk/>
            <pc:sldMk cId="1642320529" sldId="257"/>
            <ac:picMk id="11" creationId="{18D727C7-BE6C-6440-B910-3ABE0D8222D2}"/>
          </ac:picMkLst>
        </pc:picChg>
        <pc:picChg chg="add mod">
          <ac:chgData name="Jenn Gile" userId="e4eed0a2-68c9-4f4d-8ad3-3fdfb291f3cd" providerId="ADAL" clId="{B8208F47-1122-F647-B5F8-15AC9C3A3D7B}" dt="2020-05-26T21:54:14.964" v="1831" actId="408"/>
          <ac:picMkLst>
            <pc:docMk/>
            <pc:sldMk cId="1642320529" sldId="257"/>
            <ac:picMk id="12" creationId="{3CBC981A-2938-8C45-9379-720A6E873FE7}"/>
          </ac:picMkLst>
        </pc:picChg>
        <pc:picChg chg="add mod">
          <ac:chgData name="Jenn Gile" userId="e4eed0a2-68c9-4f4d-8ad3-3fdfb291f3cd" providerId="ADAL" clId="{B8208F47-1122-F647-B5F8-15AC9C3A3D7B}" dt="2020-05-26T21:54:14.964" v="1831" actId="408"/>
          <ac:picMkLst>
            <pc:docMk/>
            <pc:sldMk cId="1642320529" sldId="257"/>
            <ac:picMk id="13" creationId="{16B3526B-1251-0045-A1A7-FE9A2962A477}"/>
          </ac:picMkLst>
        </pc:picChg>
        <pc:picChg chg="add mod">
          <ac:chgData name="Jenn Gile" userId="e4eed0a2-68c9-4f4d-8ad3-3fdfb291f3cd" providerId="ADAL" clId="{B8208F47-1122-F647-B5F8-15AC9C3A3D7B}" dt="2020-05-26T21:54:14.964" v="1831" actId="408"/>
          <ac:picMkLst>
            <pc:docMk/>
            <pc:sldMk cId="1642320529" sldId="257"/>
            <ac:picMk id="14" creationId="{79E2026A-025A-1244-800F-265C7D8E7881}"/>
          </ac:picMkLst>
        </pc:picChg>
        <pc:cxnChg chg="add mod">
          <ac:chgData name="Jenn Gile" userId="e4eed0a2-68c9-4f4d-8ad3-3fdfb291f3cd" providerId="ADAL" clId="{B8208F47-1122-F647-B5F8-15AC9C3A3D7B}" dt="2020-05-26T21:43:01.803" v="1744" actId="208"/>
          <ac:cxnSpMkLst>
            <pc:docMk/>
            <pc:sldMk cId="1642320529" sldId="257"/>
            <ac:cxnSpMk id="7" creationId="{57F9E226-BFF4-E242-B20E-8446D9ADE853}"/>
          </ac:cxnSpMkLst>
        </pc:cxnChg>
      </pc:sldChg>
      <pc:sldChg chg="addSp delSp modSp new mod ord setBg delAnim modAnim modNotesTx">
        <pc:chgData name="Jenn Gile" userId="e4eed0a2-68c9-4f4d-8ad3-3fdfb291f3cd" providerId="ADAL" clId="{B8208F47-1122-F647-B5F8-15AC9C3A3D7B}" dt="2020-06-03T03:06:49.580" v="10550" actId="20577"/>
        <pc:sldMkLst>
          <pc:docMk/>
          <pc:sldMk cId="2640953722" sldId="258"/>
        </pc:sldMkLst>
        <pc:spChg chg="add mod">
          <ac:chgData name="Jenn Gile" userId="e4eed0a2-68c9-4f4d-8ad3-3fdfb291f3cd" providerId="ADAL" clId="{B8208F47-1122-F647-B5F8-15AC9C3A3D7B}" dt="2020-05-26T22:41:21.127" v="4193" actId="20577"/>
          <ac:spMkLst>
            <pc:docMk/>
            <pc:sldMk cId="2640953722" sldId="258"/>
            <ac:spMk id="6" creationId="{259FE086-060A-C14A-BCCE-09F4B5F3B0D0}"/>
          </ac:spMkLst>
        </pc:spChg>
        <pc:spChg chg="add mod">
          <ac:chgData name="Jenn Gile" userId="e4eed0a2-68c9-4f4d-8ad3-3fdfb291f3cd" providerId="ADAL" clId="{B8208F47-1122-F647-B5F8-15AC9C3A3D7B}" dt="2020-05-26T22:41:25.147" v="4199" actId="20577"/>
          <ac:spMkLst>
            <pc:docMk/>
            <pc:sldMk cId="2640953722" sldId="258"/>
            <ac:spMk id="7" creationId="{0920ECCD-457F-274A-8A70-820A97571516}"/>
          </ac:spMkLst>
        </pc:spChg>
        <pc:spChg chg="add mod">
          <ac:chgData name="Jenn Gile" userId="e4eed0a2-68c9-4f4d-8ad3-3fdfb291f3cd" providerId="ADAL" clId="{B8208F47-1122-F647-B5F8-15AC9C3A3D7B}" dt="2020-05-26T22:41:28.511" v="4205" actId="20577"/>
          <ac:spMkLst>
            <pc:docMk/>
            <pc:sldMk cId="2640953722" sldId="258"/>
            <ac:spMk id="8" creationId="{B06C0C5E-231B-B44E-AE60-11AB96BD6C63}"/>
          </ac:spMkLst>
        </pc:spChg>
        <pc:spChg chg="add mod">
          <ac:chgData name="Jenn Gile" userId="e4eed0a2-68c9-4f4d-8ad3-3fdfb291f3cd" providerId="ADAL" clId="{B8208F47-1122-F647-B5F8-15AC9C3A3D7B}" dt="2020-05-26T19:56:42.138" v="116" actId="2085"/>
          <ac:spMkLst>
            <pc:docMk/>
            <pc:sldMk cId="2640953722" sldId="258"/>
            <ac:spMk id="9" creationId="{353424B6-E6FA-F04A-8FF9-6F07B1F76991}"/>
          </ac:spMkLst>
        </pc:spChg>
        <pc:spChg chg="add del mod">
          <ac:chgData name="Jenn Gile" userId="e4eed0a2-68c9-4f4d-8ad3-3fdfb291f3cd" providerId="ADAL" clId="{B8208F47-1122-F647-B5F8-15AC9C3A3D7B}" dt="2020-05-26T20:23:52.658" v="249" actId="478"/>
          <ac:spMkLst>
            <pc:docMk/>
            <pc:sldMk cId="2640953722" sldId="258"/>
            <ac:spMk id="10" creationId="{43355F55-57DE-9E4D-95BD-9DAA4C4900DA}"/>
          </ac:spMkLst>
        </pc:spChg>
        <pc:spChg chg="add mod">
          <ac:chgData name="Jenn Gile" userId="e4eed0a2-68c9-4f4d-8ad3-3fdfb291f3cd" providerId="ADAL" clId="{B8208F47-1122-F647-B5F8-15AC9C3A3D7B}" dt="2020-05-26T22:12:29.205" v="2697" actId="403"/>
          <ac:spMkLst>
            <pc:docMk/>
            <pc:sldMk cId="2640953722" sldId="258"/>
            <ac:spMk id="11" creationId="{1686B2D5-B0C4-6B44-B304-0B89D9E3B3CB}"/>
          </ac:spMkLst>
        </pc:spChg>
        <pc:picChg chg="add del mod ord modCrop">
          <ac:chgData name="Jenn Gile" userId="e4eed0a2-68c9-4f4d-8ad3-3fdfb291f3cd" providerId="ADAL" clId="{B8208F47-1122-F647-B5F8-15AC9C3A3D7B}" dt="2020-05-26T19:53:03.269" v="40" actId="478"/>
          <ac:picMkLst>
            <pc:docMk/>
            <pc:sldMk cId="2640953722" sldId="258"/>
            <ac:picMk id="2" creationId="{5B4D3DA2-8743-2945-8B78-8737B0520C4E}"/>
          </ac:picMkLst>
        </pc:picChg>
        <pc:picChg chg="add mod modCrop">
          <ac:chgData name="Jenn Gile" userId="e4eed0a2-68c9-4f4d-8ad3-3fdfb291f3cd" providerId="ADAL" clId="{B8208F47-1122-F647-B5F8-15AC9C3A3D7B}" dt="2020-05-26T19:51:49.206" v="32" actId="18131"/>
          <ac:picMkLst>
            <pc:docMk/>
            <pc:sldMk cId="2640953722" sldId="258"/>
            <ac:picMk id="3" creationId="{DBF4063A-0D8C-184C-B879-78C546DEA7FE}"/>
          </ac:picMkLst>
        </pc:picChg>
        <pc:picChg chg="add mod modCrop">
          <ac:chgData name="Jenn Gile" userId="e4eed0a2-68c9-4f4d-8ad3-3fdfb291f3cd" providerId="ADAL" clId="{B8208F47-1122-F647-B5F8-15AC9C3A3D7B}" dt="2020-05-26T19:55:03.661" v="65" actId="12788"/>
          <ac:picMkLst>
            <pc:docMk/>
            <pc:sldMk cId="2640953722" sldId="258"/>
            <ac:picMk id="4" creationId="{8EAD0374-56A2-DC40-814F-9606108EFA3E}"/>
          </ac:picMkLst>
        </pc:picChg>
        <pc:picChg chg="add mod modCrop">
          <ac:chgData name="Jenn Gile" userId="e4eed0a2-68c9-4f4d-8ad3-3fdfb291f3cd" providerId="ADAL" clId="{B8208F47-1122-F647-B5F8-15AC9C3A3D7B}" dt="2020-05-26T19:56:28.884" v="114"/>
          <ac:picMkLst>
            <pc:docMk/>
            <pc:sldMk cId="2640953722" sldId="258"/>
            <ac:picMk id="5" creationId="{4EAF245C-0666-4E4B-B776-FCE799840A6F}"/>
          </ac:picMkLst>
        </pc:picChg>
      </pc:sldChg>
      <pc:sldChg chg="addSp delSp modSp new del ord delAnim modAnim">
        <pc:chgData name="Jenn Gile" userId="e4eed0a2-68c9-4f4d-8ad3-3fdfb291f3cd" providerId="ADAL" clId="{B8208F47-1122-F647-B5F8-15AC9C3A3D7B}" dt="2020-05-26T22:09:39.118" v="2660" actId="2696"/>
        <pc:sldMkLst>
          <pc:docMk/>
          <pc:sldMk cId="2929673654" sldId="259"/>
        </pc:sldMkLst>
        <pc:spChg chg="add del mod">
          <ac:chgData name="Jenn Gile" userId="e4eed0a2-68c9-4f4d-8ad3-3fdfb291f3cd" providerId="ADAL" clId="{B8208F47-1122-F647-B5F8-15AC9C3A3D7B}" dt="2020-05-26T20:11:12.219" v="184" actId="478"/>
          <ac:spMkLst>
            <pc:docMk/>
            <pc:sldMk cId="2929673654" sldId="259"/>
            <ac:spMk id="2" creationId="{A3923F0E-1B83-0343-8003-28BC698FF515}"/>
          </ac:spMkLst>
        </pc:spChg>
        <pc:spChg chg="add del mod">
          <ac:chgData name="Jenn Gile" userId="e4eed0a2-68c9-4f4d-8ad3-3fdfb291f3cd" providerId="ADAL" clId="{B8208F47-1122-F647-B5F8-15AC9C3A3D7B}" dt="2020-05-26T20:05:35.134" v="180" actId="478"/>
          <ac:spMkLst>
            <pc:docMk/>
            <pc:sldMk cId="2929673654" sldId="259"/>
            <ac:spMk id="3" creationId="{BA3248B2-B3BF-CB4D-945B-ECC8C0A59429}"/>
          </ac:spMkLst>
        </pc:spChg>
        <pc:spChg chg="add del mod">
          <ac:chgData name="Jenn Gile" userId="e4eed0a2-68c9-4f4d-8ad3-3fdfb291f3cd" providerId="ADAL" clId="{B8208F47-1122-F647-B5F8-15AC9C3A3D7B}" dt="2020-05-26T20:11:14.325" v="185" actId="478"/>
          <ac:spMkLst>
            <pc:docMk/>
            <pc:sldMk cId="2929673654" sldId="259"/>
            <ac:spMk id="6" creationId="{B5D8D981-E448-5B40-8158-B04E1DC048E1}"/>
          </ac:spMkLst>
        </pc:spChg>
        <pc:spChg chg="add mod">
          <ac:chgData name="Jenn Gile" userId="e4eed0a2-68c9-4f4d-8ad3-3fdfb291f3cd" providerId="ADAL" clId="{B8208F47-1122-F647-B5F8-15AC9C3A3D7B}" dt="2020-05-26T20:22:41.796" v="243" actId="1582"/>
          <ac:spMkLst>
            <pc:docMk/>
            <pc:sldMk cId="2929673654" sldId="259"/>
            <ac:spMk id="7" creationId="{9889D823-3863-464C-AE0E-1584BA431E81}"/>
          </ac:spMkLst>
        </pc:spChg>
        <pc:spChg chg="add mod">
          <ac:chgData name="Jenn Gile" userId="e4eed0a2-68c9-4f4d-8ad3-3fdfb291f3cd" providerId="ADAL" clId="{B8208F47-1122-F647-B5F8-15AC9C3A3D7B}" dt="2020-05-26T20:24:34.024" v="271" actId="1076"/>
          <ac:spMkLst>
            <pc:docMk/>
            <pc:sldMk cId="2929673654" sldId="259"/>
            <ac:spMk id="8" creationId="{841C3338-6F54-0A41-9F8E-EA9EA725EC2D}"/>
          </ac:spMkLst>
        </pc:spChg>
        <pc:spChg chg="add mod">
          <ac:chgData name="Jenn Gile" userId="e4eed0a2-68c9-4f4d-8ad3-3fdfb291f3cd" providerId="ADAL" clId="{B8208F47-1122-F647-B5F8-15AC9C3A3D7B}" dt="2020-05-26T20:26:16.363" v="292" actId="1035"/>
          <ac:spMkLst>
            <pc:docMk/>
            <pc:sldMk cId="2929673654" sldId="259"/>
            <ac:spMk id="13" creationId="{DF19A268-C1DC-AC4A-911E-85D4F68BB252}"/>
          </ac:spMkLst>
        </pc:spChg>
        <pc:spChg chg="add mod">
          <ac:chgData name="Jenn Gile" userId="e4eed0a2-68c9-4f4d-8ad3-3fdfb291f3cd" providerId="ADAL" clId="{B8208F47-1122-F647-B5F8-15AC9C3A3D7B}" dt="2020-05-26T20:19:48.609" v="235" actId="1076"/>
          <ac:spMkLst>
            <pc:docMk/>
            <pc:sldMk cId="2929673654" sldId="259"/>
            <ac:spMk id="14" creationId="{B654F44D-1573-B14E-8D4F-5D079120FD08}"/>
          </ac:spMkLst>
        </pc:spChg>
        <pc:spChg chg="add mod">
          <ac:chgData name="Jenn Gile" userId="e4eed0a2-68c9-4f4d-8ad3-3fdfb291f3cd" providerId="ADAL" clId="{B8208F47-1122-F647-B5F8-15AC9C3A3D7B}" dt="2020-05-26T20:19:55.995" v="239" actId="20577"/>
          <ac:spMkLst>
            <pc:docMk/>
            <pc:sldMk cId="2929673654" sldId="259"/>
            <ac:spMk id="15" creationId="{BA9829EC-B1AD-1A4F-850B-43D85A18E2D1}"/>
          </ac:spMkLst>
        </pc:spChg>
        <pc:spChg chg="add del mod">
          <ac:chgData name="Jenn Gile" userId="e4eed0a2-68c9-4f4d-8ad3-3fdfb291f3cd" providerId="ADAL" clId="{B8208F47-1122-F647-B5F8-15AC9C3A3D7B}" dt="2020-05-26T20:22:54.662" v="244" actId="478"/>
          <ac:spMkLst>
            <pc:docMk/>
            <pc:sldMk cId="2929673654" sldId="259"/>
            <ac:spMk id="16" creationId="{C8A4ABD2-FF40-824B-9E5E-FD0278A47B85}"/>
          </ac:spMkLst>
        </pc:spChg>
        <pc:spChg chg="add del mod">
          <ac:chgData name="Jenn Gile" userId="e4eed0a2-68c9-4f4d-8ad3-3fdfb291f3cd" providerId="ADAL" clId="{B8208F47-1122-F647-B5F8-15AC9C3A3D7B}" dt="2020-05-26T21:49:07.386" v="1783" actId="478"/>
          <ac:spMkLst>
            <pc:docMk/>
            <pc:sldMk cId="2929673654" sldId="259"/>
            <ac:spMk id="17" creationId="{3F7A83C6-CE48-9A47-9FFC-DE3611D8EEC2}"/>
          </ac:spMkLst>
        </pc:spChg>
        <pc:spChg chg="add mod">
          <ac:chgData name="Jenn Gile" userId="e4eed0a2-68c9-4f4d-8ad3-3fdfb291f3cd" providerId="ADAL" clId="{B8208F47-1122-F647-B5F8-15AC9C3A3D7B}" dt="2020-05-26T20:24:43.848" v="275" actId="1038"/>
          <ac:spMkLst>
            <pc:docMk/>
            <pc:sldMk cId="2929673654" sldId="259"/>
            <ac:spMk id="18" creationId="{3ED607DD-7B70-7448-8CFC-19684EF7831D}"/>
          </ac:spMkLst>
        </pc:spChg>
        <pc:spChg chg="add del mod">
          <ac:chgData name="Jenn Gile" userId="e4eed0a2-68c9-4f4d-8ad3-3fdfb291f3cd" providerId="ADAL" clId="{B8208F47-1122-F647-B5F8-15AC9C3A3D7B}" dt="2020-05-26T21:49:05.597" v="1782" actId="478"/>
          <ac:spMkLst>
            <pc:docMk/>
            <pc:sldMk cId="2929673654" sldId="259"/>
            <ac:spMk id="19" creationId="{1858F080-B87A-954C-86AA-94F3301FE32C}"/>
          </ac:spMkLst>
        </pc:spChg>
        <pc:cxnChg chg="add del mod">
          <ac:chgData name="Jenn Gile" userId="e4eed0a2-68c9-4f4d-8ad3-3fdfb291f3cd" providerId="ADAL" clId="{B8208F47-1122-F647-B5F8-15AC9C3A3D7B}" dt="2020-05-26T20:05:46.163" v="182" actId="478"/>
          <ac:cxnSpMkLst>
            <pc:docMk/>
            <pc:sldMk cId="2929673654" sldId="259"/>
            <ac:cxnSpMk id="5" creationId="{7C6DFBD0-4602-F84C-A0D1-E56755F5268B}"/>
          </ac:cxnSpMkLst>
        </pc:cxnChg>
        <pc:cxnChg chg="add mod">
          <ac:chgData name="Jenn Gile" userId="e4eed0a2-68c9-4f4d-8ad3-3fdfb291f3cd" providerId="ADAL" clId="{B8208F47-1122-F647-B5F8-15AC9C3A3D7B}" dt="2020-05-26T20:18:54.670" v="217" actId="208"/>
          <ac:cxnSpMkLst>
            <pc:docMk/>
            <pc:sldMk cId="2929673654" sldId="259"/>
            <ac:cxnSpMk id="10" creationId="{F2009B77-52D7-4743-A2F7-145A0FEF1C57}"/>
          </ac:cxnSpMkLst>
        </pc:cxnChg>
        <pc:cxnChg chg="add mod">
          <ac:chgData name="Jenn Gile" userId="e4eed0a2-68c9-4f4d-8ad3-3fdfb291f3cd" providerId="ADAL" clId="{B8208F47-1122-F647-B5F8-15AC9C3A3D7B}" dt="2020-05-26T20:18:59.709" v="219" actId="1076"/>
          <ac:cxnSpMkLst>
            <pc:docMk/>
            <pc:sldMk cId="2929673654" sldId="259"/>
            <ac:cxnSpMk id="11" creationId="{10F951DE-0F77-1747-92A6-2F38E43645A5}"/>
          </ac:cxnSpMkLst>
        </pc:cxnChg>
        <pc:cxnChg chg="add mod">
          <ac:chgData name="Jenn Gile" userId="e4eed0a2-68c9-4f4d-8ad3-3fdfb291f3cd" providerId="ADAL" clId="{B8208F47-1122-F647-B5F8-15AC9C3A3D7B}" dt="2020-05-26T20:19:06.174" v="221" actId="1076"/>
          <ac:cxnSpMkLst>
            <pc:docMk/>
            <pc:sldMk cId="2929673654" sldId="259"/>
            <ac:cxnSpMk id="12" creationId="{85685DD7-505A-7B46-9C78-3EA3A5F8D80A}"/>
          </ac:cxnSpMkLst>
        </pc:cxnChg>
      </pc:sldChg>
      <pc:sldChg chg="addSp delSp modSp new del ord modNotesTx">
        <pc:chgData name="Jenn Gile" userId="e4eed0a2-68c9-4f4d-8ad3-3fdfb291f3cd" providerId="ADAL" clId="{B8208F47-1122-F647-B5F8-15AC9C3A3D7B}" dt="2020-06-01T23:43:47.694" v="6991" actId="2696"/>
        <pc:sldMkLst>
          <pc:docMk/>
          <pc:sldMk cId="1665112648" sldId="260"/>
        </pc:sldMkLst>
        <pc:spChg chg="add del mod">
          <ac:chgData name="Jenn Gile" userId="e4eed0a2-68c9-4f4d-8ad3-3fdfb291f3cd" providerId="ADAL" clId="{B8208F47-1122-F647-B5F8-15AC9C3A3D7B}" dt="2020-05-26T23:05:29.576" v="4290"/>
          <ac:spMkLst>
            <pc:docMk/>
            <pc:sldMk cId="1665112648" sldId="260"/>
            <ac:spMk id="6" creationId="{78C59CCE-0CDC-0C4C-AEC5-7F4ABC3F6759}"/>
          </ac:spMkLst>
        </pc:spChg>
        <pc:spChg chg="add mod">
          <ac:chgData name="Jenn Gile" userId="e4eed0a2-68c9-4f4d-8ad3-3fdfb291f3cd" providerId="ADAL" clId="{B8208F47-1122-F647-B5F8-15AC9C3A3D7B}" dt="2020-05-26T23:08:35.469" v="4357" actId="14100"/>
          <ac:spMkLst>
            <pc:docMk/>
            <pc:sldMk cId="1665112648" sldId="260"/>
            <ac:spMk id="14" creationId="{735135EC-2757-2746-850E-04CA14D28C81}"/>
          </ac:spMkLst>
        </pc:spChg>
        <pc:spChg chg="add mod">
          <ac:chgData name="Jenn Gile" userId="e4eed0a2-68c9-4f4d-8ad3-3fdfb291f3cd" providerId="ADAL" clId="{B8208F47-1122-F647-B5F8-15AC9C3A3D7B}" dt="2020-05-26T23:08:30.597" v="4355" actId="14100"/>
          <ac:spMkLst>
            <pc:docMk/>
            <pc:sldMk cId="1665112648" sldId="260"/>
            <ac:spMk id="15" creationId="{73FD0043-9300-2A46-95A0-6594AC71E77B}"/>
          </ac:spMkLst>
        </pc:spChg>
        <pc:picChg chg="add del mod">
          <ac:chgData name="Jenn Gile" userId="e4eed0a2-68c9-4f4d-8ad3-3fdfb291f3cd" providerId="ADAL" clId="{B8208F47-1122-F647-B5F8-15AC9C3A3D7B}" dt="2020-05-26T23:00:45.198" v="4278" actId="478"/>
          <ac:picMkLst>
            <pc:docMk/>
            <pc:sldMk cId="1665112648" sldId="260"/>
            <ac:picMk id="2" creationId="{33D6A63E-2A5D-604D-B58B-9D8D87379F6A}"/>
          </ac:picMkLst>
        </pc:picChg>
        <pc:picChg chg="add del mod">
          <ac:chgData name="Jenn Gile" userId="e4eed0a2-68c9-4f4d-8ad3-3fdfb291f3cd" providerId="ADAL" clId="{B8208F47-1122-F647-B5F8-15AC9C3A3D7B}" dt="2020-05-26T23:00:53.511" v="4281" actId="478"/>
          <ac:picMkLst>
            <pc:docMk/>
            <pc:sldMk cId="1665112648" sldId="260"/>
            <ac:picMk id="3" creationId="{3729F504-56CA-C74A-8525-51D25060033B}"/>
          </ac:picMkLst>
        </pc:picChg>
        <pc:picChg chg="add del">
          <ac:chgData name="Jenn Gile" userId="e4eed0a2-68c9-4f4d-8ad3-3fdfb291f3cd" providerId="ADAL" clId="{B8208F47-1122-F647-B5F8-15AC9C3A3D7B}" dt="2020-05-26T23:04:20.793" v="4283" actId="478"/>
          <ac:picMkLst>
            <pc:docMk/>
            <pc:sldMk cId="1665112648" sldId="260"/>
            <ac:picMk id="4" creationId="{50C60066-37AB-3B45-9482-A01B4CEAE12E}"/>
          </ac:picMkLst>
        </pc:picChg>
        <pc:picChg chg="add del">
          <ac:chgData name="Jenn Gile" userId="e4eed0a2-68c9-4f4d-8ad3-3fdfb291f3cd" providerId="ADAL" clId="{B8208F47-1122-F647-B5F8-15AC9C3A3D7B}" dt="2020-05-26T23:04:27.093" v="4285" actId="478"/>
          <ac:picMkLst>
            <pc:docMk/>
            <pc:sldMk cId="1665112648" sldId="260"/>
            <ac:picMk id="5" creationId="{335B65FD-3FF9-2F42-B902-1753A380E894}"/>
          </ac:picMkLst>
        </pc:picChg>
        <pc:picChg chg="add del">
          <ac:chgData name="Jenn Gile" userId="e4eed0a2-68c9-4f4d-8ad3-3fdfb291f3cd" providerId="ADAL" clId="{B8208F47-1122-F647-B5F8-15AC9C3A3D7B}" dt="2020-05-26T23:05:27.787" v="4288" actId="478"/>
          <ac:picMkLst>
            <pc:docMk/>
            <pc:sldMk cId="1665112648" sldId="260"/>
            <ac:picMk id="7" creationId="{1A6F2A6A-F760-6841-BFED-E8D93FE9A7DD}"/>
          </ac:picMkLst>
        </pc:picChg>
        <pc:picChg chg="add del mod">
          <ac:chgData name="Jenn Gile" userId="e4eed0a2-68c9-4f4d-8ad3-3fdfb291f3cd" providerId="ADAL" clId="{B8208F47-1122-F647-B5F8-15AC9C3A3D7B}" dt="2020-05-26T23:06:22.228" v="4294" actId="478"/>
          <ac:picMkLst>
            <pc:docMk/>
            <pc:sldMk cId="1665112648" sldId="260"/>
            <ac:picMk id="8" creationId="{176B9274-F4F6-E94C-8C0D-7065B9D885FF}"/>
          </ac:picMkLst>
        </pc:picChg>
        <pc:picChg chg="add mod modCrop">
          <ac:chgData name="Jenn Gile" userId="e4eed0a2-68c9-4f4d-8ad3-3fdfb291f3cd" providerId="ADAL" clId="{B8208F47-1122-F647-B5F8-15AC9C3A3D7B}" dt="2020-05-26T23:07:09.216" v="4322" actId="1076"/>
          <ac:picMkLst>
            <pc:docMk/>
            <pc:sldMk cId="1665112648" sldId="260"/>
            <ac:picMk id="9" creationId="{5019BD34-7F2D-7249-925E-557ECD70C082}"/>
          </ac:picMkLst>
        </pc:picChg>
        <pc:cxnChg chg="add mod">
          <ac:chgData name="Jenn Gile" userId="e4eed0a2-68c9-4f4d-8ad3-3fdfb291f3cd" providerId="ADAL" clId="{B8208F47-1122-F647-B5F8-15AC9C3A3D7B}" dt="2020-05-26T23:07:09.216" v="4322" actId="1076"/>
          <ac:cxnSpMkLst>
            <pc:docMk/>
            <pc:sldMk cId="1665112648" sldId="260"/>
            <ac:cxnSpMk id="11" creationId="{9B3256F3-FE37-9640-9330-3E393E83FB5A}"/>
          </ac:cxnSpMkLst>
        </pc:cxnChg>
        <pc:cxnChg chg="add mod">
          <ac:chgData name="Jenn Gile" userId="e4eed0a2-68c9-4f4d-8ad3-3fdfb291f3cd" providerId="ADAL" clId="{B8208F47-1122-F647-B5F8-15AC9C3A3D7B}" dt="2020-05-26T23:07:09.216" v="4322" actId="1076"/>
          <ac:cxnSpMkLst>
            <pc:docMk/>
            <pc:sldMk cId="1665112648" sldId="260"/>
            <ac:cxnSpMk id="12" creationId="{DBE553C8-041C-1441-BDF8-66BB8D40162A}"/>
          </ac:cxnSpMkLst>
        </pc:cxnChg>
      </pc:sldChg>
      <pc:sldChg chg="addSp delSp modSp add ord modAnim modNotesTx">
        <pc:chgData name="Jenn Gile" userId="e4eed0a2-68c9-4f4d-8ad3-3fdfb291f3cd" providerId="ADAL" clId="{B8208F47-1122-F647-B5F8-15AC9C3A3D7B}" dt="2020-06-04T22:29:31.991" v="15757"/>
        <pc:sldMkLst>
          <pc:docMk/>
          <pc:sldMk cId="3316285529" sldId="260"/>
        </pc:sldMkLst>
        <pc:spChg chg="add mod">
          <ac:chgData name="Jenn Gile" userId="e4eed0a2-68c9-4f4d-8ad3-3fdfb291f3cd" providerId="ADAL" clId="{B8208F47-1122-F647-B5F8-15AC9C3A3D7B}" dt="2020-06-02T20:37:20.117" v="7304" actId="20577"/>
          <ac:spMkLst>
            <pc:docMk/>
            <pc:sldMk cId="3316285529" sldId="260"/>
            <ac:spMk id="3" creationId="{61FB0748-1E57-4D4E-AEBB-9CE7A7BBEC68}"/>
          </ac:spMkLst>
        </pc:spChg>
        <pc:spChg chg="del">
          <ac:chgData name="Jenn Gile" userId="e4eed0a2-68c9-4f4d-8ad3-3fdfb291f3cd" providerId="ADAL" clId="{B8208F47-1122-F647-B5F8-15AC9C3A3D7B}" dt="2020-06-01T23:45:16.440" v="7073" actId="478"/>
          <ac:spMkLst>
            <pc:docMk/>
            <pc:sldMk cId="3316285529" sldId="260"/>
            <ac:spMk id="14" creationId="{735135EC-2757-2746-850E-04CA14D28C81}"/>
          </ac:spMkLst>
        </pc:spChg>
        <pc:spChg chg="del">
          <ac:chgData name="Jenn Gile" userId="e4eed0a2-68c9-4f4d-8ad3-3fdfb291f3cd" providerId="ADAL" clId="{B8208F47-1122-F647-B5F8-15AC9C3A3D7B}" dt="2020-06-01T23:45:13.258" v="7071" actId="478"/>
          <ac:spMkLst>
            <pc:docMk/>
            <pc:sldMk cId="3316285529" sldId="260"/>
            <ac:spMk id="15" creationId="{73FD0043-9300-2A46-95A0-6594AC71E77B}"/>
          </ac:spMkLst>
        </pc:spChg>
        <pc:picChg chg="add mod modCrop">
          <ac:chgData name="Jenn Gile" userId="e4eed0a2-68c9-4f4d-8ad3-3fdfb291f3cd" providerId="ADAL" clId="{B8208F47-1122-F647-B5F8-15AC9C3A3D7B}" dt="2020-06-01T23:46:58.121" v="7130"/>
          <ac:picMkLst>
            <pc:docMk/>
            <pc:sldMk cId="3316285529" sldId="260"/>
            <ac:picMk id="2" creationId="{66939AEF-E79C-D544-BAD1-4728F1EF53EA}"/>
          </ac:picMkLst>
        </pc:picChg>
        <pc:picChg chg="add mod">
          <ac:chgData name="Jenn Gile" userId="e4eed0a2-68c9-4f4d-8ad3-3fdfb291f3cd" providerId="ADAL" clId="{B8208F47-1122-F647-B5F8-15AC9C3A3D7B}" dt="2020-06-04T22:29:31.991" v="15757"/>
          <ac:picMkLst>
            <pc:docMk/>
            <pc:sldMk cId="3316285529" sldId="260"/>
            <ac:picMk id="4" creationId="{00AFAD77-FAA5-164E-81C2-05F213AFD2FA}"/>
          </ac:picMkLst>
        </pc:picChg>
        <pc:picChg chg="del mod">
          <ac:chgData name="Jenn Gile" userId="e4eed0a2-68c9-4f4d-8ad3-3fdfb291f3cd" providerId="ADAL" clId="{B8208F47-1122-F647-B5F8-15AC9C3A3D7B}" dt="2020-06-01T23:45:10.093" v="7070" actId="478"/>
          <ac:picMkLst>
            <pc:docMk/>
            <pc:sldMk cId="3316285529" sldId="260"/>
            <ac:picMk id="9" creationId="{5019BD34-7F2D-7249-925E-557ECD70C082}"/>
          </ac:picMkLst>
        </pc:picChg>
        <pc:cxnChg chg="del">
          <ac:chgData name="Jenn Gile" userId="e4eed0a2-68c9-4f4d-8ad3-3fdfb291f3cd" providerId="ADAL" clId="{B8208F47-1122-F647-B5F8-15AC9C3A3D7B}" dt="2020-06-01T23:45:14.533" v="7072" actId="478"/>
          <ac:cxnSpMkLst>
            <pc:docMk/>
            <pc:sldMk cId="3316285529" sldId="260"/>
            <ac:cxnSpMk id="11" creationId="{9B3256F3-FE37-9640-9330-3E393E83FB5A}"/>
          </ac:cxnSpMkLst>
        </pc:cxnChg>
        <pc:cxnChg chg="del">
          <ac:chgData name="Jenn Gile" userId="e4eed0a2-68c9-4f4d-8ad3-3fdfb291f3cd" providerId="ADAL" clId="{B8208F47-1122-F647-B5F8-15AC9C3A3D7B}" dt="2020-06-01T23:45:17.869" v="7074" actId="478"/>
          <ac:cxnSpMkLst>
            <pc:docMk/>
            <pc:sldMk cId="3316285529" sldId="260"/>
            <ac:cxnSpMk id="12" creationId="{DBE553C8-041C-1441-BDF8-66BB8D40162A}"/>
          </ac:cxnSpMkLst>
        </pc:cxnChg>
      </pc:sldChg>
      <pc:sldChg chg="new del modNotesTx">
        <pc:chgData name="Jenn Gile" userId="e4eed0a2-68c9-4f4d-8ad3-3fdfb291f3cd" providerId="ADAL" clId="{B8208F47-1122-F647-B5F8-15AC9C3A3D7B}" dt="2020-06-03T03:59:22.309" v="11628" actId="2696"/>
        <pc:sldMkLst>
          <pc:docMk/>
          <pc:sldMk cId="2774756456" sldId="261"/>
        </pc:sldMkLst>
      </pc:sldChg>
      <pc:sldChg chg="new del modNotesTx">
        <pc:chgData name="Jenn Gile" userId="e4eed0a2-68c9-4f4d-8ad3-3fdfb291f3cd" providerId="ADAL" clId="{B8208F47-1122-F647-B5F8-15AC9C3A3D7B}" dt="2020-06-03T03:59:24.632" v="11629" actId="2696"/>
        <pc:sldMkLst>
          <pc:docMk/>
          <pc:sldMk cId="628085403" sldId="262"/>
        </pc:sldMkLst>
      </pc:sldChg>
      <pc:sldChg chg="addSp delSp modSp new mod setBg modNotesTx">
        <pc:chgData name="Jenn Gile" userId="e4eed0a2-68c9-4f4d-8ad3-3fdfb291f3cd" providerId="ADAL" clId="{B8208F47-1122-F647-B5F8-15AC9C3A3D7B}" dt="2020-06-03T04:43:11.597" v="12891" actId="20577"/>
        <pc:sldMkLst>
          <pc:docMk/>
          <pc:sldMk cId="2608470522" sldId="263"/>
        </pc:sldMkLst>
        <pc:spChg chg="add mod">
          <ac:chgData name="Jenn Gile" userId="e4eed0a2-68c9-4f4d-8ad3-3fdfb291f3cd" providerId="ADAL" clId="{B8208F47-1122-F647-B5F8-15AC9C3A3D7B}" dt="2020-06-03T04:23:17.611" v="12251" actId="1036"/>
          <ac:spMkLst>
            <pc:docMk/>
            <pc:sldMk cId="2608470522" sldId="263"/>
            <ac:spMk id="6" creationId="{4FA79C31-E8AB-3143-A5E1-0B89151843C4}"/>
          </ac:spMkLst>
        </pc:spChg>
        <pc:spChg chg="add del">
          <ac:chgData name="Jenn Gile" userId="e4eed0a2-68c9-4f4d-8ad3-3fdfb291f3cd" providerId="ADAL" clId="{B8208F47-1122-F647-B5F8-15AC9C3A3D7B}" dt="2020-06-03T04:22:38.592" v="12235" actId="26606"/>
          <ac:spMkLst>
            <pc:docMk/>
            <pc:sldMk cId="2608470522" sldId="263"/>
            <ac:spMk id="9" creationId="{6C2997EE-0889-44C3-AC0D-18F26AC9AAAB}"/>
          </ac:spMkLst>
        </pc:spChg>
        <pc:picChg chg="add mod">
          <ac:chgData name="Jenn Gile" userId="e4eed0a2-68c9-4f4d-8ad3-3fdfb291f3cd" providerId="ADAL" clId="{B8208F47-1122-F647-B5F8-15AC9C3A3D7B}" dt="2020-06-03T04:22:38.592" v="12235" actId="26606"/>
          <ac:picMkLst>
            <pc:docMk/>
            <pc:sldMk cId="2608470522" sldId="263"/>
            <ac:picMk id="2" creationId="{4F5A8D42-EEAC-8143-9212-FE8F8A403C01}"/>
          </ac:picMkLst>
        </pc:picChg>
        <pc:picChg chg="add mod ord">
          <ac:chgData name="Jenn Gile" userId="e4eed0a2-68c9-4f4d-8ad3-3fdfb291f3cd" providerId="ADAL" clId="{B8208F47-1122-F647-B5F8-15AC9C3A3D7B}" dt="2020-06-03T04:22:49.749" v="12236" actId="27614"/>
          <ac:picMkLst>
            <pc:docMk/>
            <pc:sldMk cId="2608470522" sldId="263"/>
            <ac:picMk id="3" creationId="{3EE6B509-A59A-024D-818F-1E3BE47D705A}"/>
          </ac:picMkLst>
        </pc:picChg>
        <pc:picChg chg="add mod">
          <ac:chgData name="Jenn Gile" userId="e4eed0a2-68c9-4f4d-8ad3-3fdfb291f3cd" providerId="ADAL" clId="{B8208F47-1122-F647-B5F8-15AC9C3A3D7B}" dt="2020-06-03T04:22:49.755" v="12237" actId="27614"/>
          <ac:picMkLst>
            <pc:docMk/>
            <pc:sldMk cId="2608470522" sldId="263"/>
            <ac:picMk id="4" creationId="{71ED1EAA-026C-074B-B504-46235BEFD420}"/>
          </ac:picMkLst>
        </pc:picChg>
      </pc:sldChg>
      <pc:sldChg chg="addSp delSp modSp add ord modNotesTx">
        <pc:chgData name="Jenn Gile" userId="e4eed0a2-68c9-4f4d-8ad3-3fdfb291f3cd" providerId="ADAL" clId="{B8208F47-1122-F647-B5F8-15AC9C3A3D7B}" dt="2020-06-03T03:03:26.016" v="10152" actId="20577"/>
        <pc:sldMkLst>
          <pc:docMk/>
          <pc:sldMk cId="1633000719" sldId="264"/>
        </pc:sldMkLst>
        <pc:spChg chg="add mod">
          <ac:chgData name="Jenn Gile" userId="e4eed0a2-68c9-4f4d-8ad3-3fdfb291f3cd" providerId="ADAL" clId="{B8208F47-1122-F647-B5F8-15AC9C3A3D7B}" dt="2020-05-26T22:29:03.063" v="4033" actId="14100"/>
          <ac:spMkLst>
            <pc:docMk/>
            <pc:sldMk cId="1633000719" sldId="264"/>
            <ac:spMk id="2" creationId="{A21312D2-9C1A-0A4A-B883-7A9083BD5069}"/>
          </ac:spMkLst>
        </pc:spChg>
        <pc:spChg chg="del">
          <ac:chgData name="Jenn Gile" userId="e4eed0a2-68c9-4f4d-8ad3-3fdfb291f3cd" providerId="ADAL" clId="{B8208F47-1122-F647-B5F8-15AC9C3A3D7B}" dt="2020-05-26T22:25:55.675" v="3971" actId="478"/>
          <ac:spMkLst>
            <pc:docMk/>
            <pc:sldMk cId="1633000719" sldId="264"/>
            <ac:spMk id="4" creationId="{851EE6AD-AA53-4245-B8B1-CDF487F13E70}"/>
          </ac:spMkLst>
        </pc:spChg>
        <pc:spChg chg="mod">
          <ac:chgData name="Jenn Gile" userId="e4eed0a2-68c9-4f4d-8ad3-3fdfb291f3cd" providerId="ADAL" clId="{B8208F47-1122-F647-B5F8-15AC9C3A3D7B}" dt="2020-05-26T22:27:10.283" v="3991" actId="1076"/>
          <ac:spMkLst>
            <pc:docMk/>
            <pc:sldMk cId="1633000719" sldId="264"/>
            <ac:spMk id="5" creationId="{DCEA2982-4E91-A849-A0EE-6EE8DAC559AB}"/>
          </ac:spMkLst>
        </pc:spChg>
        <pc:picChg chg="add del">
          <ac:chgData name="Jenn Gile" userId="e4eed0a2-68c9-4f4d-8ad3-3fdfb291f3cd" providerId="ADAL" clId="{B8208F47-1122-F647-B5F8-15AC9C3A3D7B}" dt="2020-06-01T23:26:14.242" v="5832" actId="478"/>
          <ac:picMkLst>
            <pc:docMk/>
            <pc:sldMk cId="1633000719" sldId="264"/>
            <ac:picMk id="3" creationId="{F60B49B1-F366-CC4B-8E62-89168EB53C6B}"/>
          </ac:picMkLst>
        </pc:picChg>
        <pc:picChg chg="add mod">
          <ac:chgData name="Jenn Gile" userId="e4eed0a2-68c9-4f4d-8ad3-3fdfb291f3cd" providerId="ADAL" clId="{B8208F47-1122-F647-B5F8-15AC9C3A3D7B}" dt="2020-05-26T22:28:32.137" v="4028" actId="1076"/>
          <ac:picMkLst>
            <pc:docMk/>
            <pc:sldMk cId="1633000719" sldId="264"/>
            <ac:picMk id="8" creationId="{2BDC6C2F-28AB-A545-B510-7F2B2F07666C}"/>
          </ac:picMkLst>
        </pc:picChg>
        <pc:picChg chg="mod">
          <ac:chgData name="Jenn Gile" userId="e4eed0a2-68c9-4f4d-8ad3-3fdfb291f3cd" providerId="ADAL" clId="{B8208F47-1122-F647-B5F8-15AC9C3A3D7B}" dt="2020-05-26T22:28:09.444" v="4026" actId="1038"/>
          <ac:picMkLst>
            <pc:docMk/>
            <pc:sldMk cId="1633000719" sldId="264"/>
            <ac:picMk id="9" creationId="{7C0C1B30-6CCF-0448-BFCF-B2922A1077A1}"/>
          </ac:picMkLst>
        </pc:picChg>
        <pc:picChg chg="add mod">
          <ac:chgData name="Jenn Gile" userId="e4eed0a2-68c9-4f4d-8ad3-3fdfb291f3cd" providerId="ADAL" clId="{B8208F47-1122-F647-B5F8-15AC9C3A3D7B}" dt="2020-05-26T22:27:55.226" v="4009" actId="1076"/>
          <ac:picMkLst>
            <pc:docMk/>
            <pc:sldMk cId="1633000719" sldId="264"/>
            <ac:picMk id="10" creationId="{AEF5B155-7C92-254B-9521-3202D8A1BE2C}"/>
          </ac:picMkLst>
        </pc:picChg>
        <pc:picChg chg="del">
          <ac:chgData name="Jenn Gile" userId="e4eed0a2-68c9-4f4d-8ad3-3fdfb291f3cd" providerId="ADAL" clId="{B8208F47-1122-F647-B5F8-15AC9C3A3D7B}" dt="2020-05-26T22:25:55.675" v="3971" actId="478"/>
          <ac:picMkLst>
            <pc:docMk/>
            <pc:sldMk cId="1633000719" sldId="264"/>
            <ac:picMk id="11" creationId="{18D727C7-BE6C-6440-B910-3ABE0D8222D2}"/>
          </ac:picMkLst>
        </pc:picChg>
        <pc:picChg chg="add del mod">
          <ac:chgData name="Jenn Gile" userId="e4eed0a2-68c9-4f4d-8ad3-3fdfb291f3cd" providerId="ADAL" clId="{B8208F47-1122-F647-B5F8-15AC9C3A3D7B}" dt="2020-05-26T22:27:18.125" v="3995" actId="478"/>
          <ac:picMkLst>
            <pc:docMk/>
            <pc:sldMk cId="1633000719" sldId="264"/>
            <ac:picMk id="12" creationId="{8D26D2FE-E889-5D42-B777-FEF73B7AFDD2}"/>
          </ac:picMkLst>
        </pc:picChg>
        <pc:picChg chg="add mod">
          <ac:chgData name="Jenn Gile" userId="e4eed0a2-68c9-4f4d-8ad3-3fdfb291f3cd" providerId="ADAL" clId="{B8208F47-1122-F647-B5F8-15AC9C3A3D7B}" dt="2020-05-26T22:28:06.071" v="4017" actId="1076"/>
          <ac:picMkLst>
            <pc:docMk/>
            <pc:sldMk cId="1633000719" sldId="264"/>
            <ac:picMk id="13" creationId="{B9181594-B535-684D-95E5-A54165C381D3}"/>
          </ac:picMkLst>
        </pc:picChg>
        <pc:picChg chg="add mod">
          <ac:chgData name="Jenn Gile" userId="e4eed0a2-68c9-4f4d-8ad3-3fdfb291f3cd" providerId="ADAL" clId="{B8208F47-1122-F647-B5F8-15AC9C3A3D7B}" dt="2020-05-26T22:27:57.139" v="4010" actId="1076"/>
          <ac:picMkLst>
            <pc:docMk/>
            <pc:sldMk cId="1633000719" sldId="264"/>
            <ac:picMk id="14" creationId="{0AF3E8B9-061D-0D46-B13D-581370326886}"/>
          </ac:picMkLst>
        </pc:picChg>
        <pc:picChg chg="add mod">
          <ac:chgData name="Jenn Gile" userId="e4eed0a2-68c9-4f4d-8ad3-3fdfb291f3cd" providerId="ADAL" clId="{B8208F47-1122-F647-B5F8-15AC9C3A3D7B}" dt="2020-05-26T22:28:03.380" v="4015" actId="1076"/>
          <ac:picMkLst>
            <pc:docMk/>
            <pc:sldMk cId="1633000719" sldId="264"/>
            <ac:picMk id="15" creationId="{EC84D6B3-E551-5B4C-9B3E-03279FE0472E}"/>
          </ac:picMkLst>
        </pc:picChg>
        <pc:cxnChg chg="del">
          <ac:chgData name="Jenn Gile" userId="e4eed0a2-68c9-4f4d-8ad3-3fdfb291f3cd" providerId="ADAL" clId="{B8208F47-1122-F647-B5F8-15AC9C3A3D7B}" dt="2020-05-26T22:25:55.675" v="3971" actId="478"/>
          <ac:cxnSpMkLst>
            <pc:docMk/>
            <pc:sldMk cId="1633000719" sldId="264"/>
            <ac:cxnSpMk id="7" creationId="{57F9E226-BFF4-E242-B20E-8446D9ADE853}"/>
          </ac:cxnSpMkLst>
        </pc:cxnChg>
      </pc:sldChg>
      <pc:sldChg chg="addSp delSp modSp add delAnim modAnim modNotesTx">
        <pc:chgData name="Jenn Gile" userId="e4eed0a2-68c9-4f4d-8ad3-3fdfb291f3cd" providerId="ADAL" clId="{B8208F47-1122-F647-B5F8-15AC9C3A3D7B}" dt="2020-06-03T03:08:03.546" v="10704" actId="20577"/>
        <pc:sldMkLst>
          <pc:docMk/>
          <pc:sldMk cId="3725994383" sldId="265"/>
        </pc:sldMkLst>
        <pc:spChg chg="mod">
          <ac:chgData name="Jenn Gile" userId="e4eed0a2-68c9-4f4d-8ad3-3fdfb291f3cd" providerId="ADAL" clId="{B8208F47-1122-F647-B5F8-15AC9C3A3D7B}" dt="2020-05-26T22:15:28.693" v="2754"/>
          <ac:spMkLst>
            <pc:docMk/>
            <pc:sldMk cId="3725994383" sldId="265"/>
            <ac:spMk id="7" creationId="{9889D823-3863-464C-AE0E-1584BA431E81}"/>
          </ac:spMkLst>
        </pc:spChg>
        <pc:spChg chg="add mod">
          <ac:chgData name="Jenn Gile" userId="e4eed0a2-68c9-4f4d-8ad3-3fdfb291f3cd" providerId="ADAL" clId="{B8208F47-1122-F647-B5F8-15AC9C3A3D7B}" dt="2020-05-26T22:13:52.330" v="2716" actId="1035"/>
          <ac:spMkLst>
            <pc:docMk/>
            <pc:sldMk cId="3725994383" sldId="265"/>
            <ac:spMk id="16" creationId="{79A4EC15-0C81-CF40-A662-A87B38A66E88}"/>
          </ac:spMkLst>
        </pc:spChg>
        <pc:spChg chg="del mod">
          <ac:chgData name="Jenn Gile" userId="e4eed0a2-68c9-4f4d-8ad3-3fdfb291f3cd" providerId="ADAL" clId="{B8208F47-1122-F647-B5F8-15AC9C3A3D7B}" dt="2020-05-26T22:13:25.501" v="2705" actId="478"/>
          <ac:spMkLst>
            <pc:docMk/>
            <pc:sldMk cId="3725994383" sldId="265"/>
            <ac:spMk id="17" creationId="{3F7A83C6-CE48-9A47-9FFC-DE3611D8EEC2}"/>
          </ac:spMkLst>
        </pc:spChg>
        <pc:spChg chg="mod">
          <ac:chgData name="Jenn Gile" userId="e4eed0a2-68c9-4f4d-8ad3-3fdfb291f3cd" providerId="ADAL" clId="{B8208F47-1122-F647-B5F8-15AC9C3A3D7B}" dt="2020-05-26T22:15:02.519" v="2748" actId="1035"/>
          <ac:spMkLst>
            <pc:docMk/>
            <pc:sldMk cId="3725994383" sldId="265"/>
            <ac:spMk id="18" creationId="{3ED607DD-7B70-7448-8CFC-19684EF7831D}"/>
          </ac:spMkLst>
        </pc:spChg>
      </pc:sldChg>
      <pc:sldChg chg="addSp delSp modSp new ord delAnim modAnim modNotesTx">
        <pc:chgData name="Jenn Gile" userId="e4eed0a2-68c9-4f4d-8ad3-3fdfb291f3cd" providerId="ADAL" clId="{B8208F47-1122-F647-B5F8-15AC9C3A3D7B}" dt="2020-06-03T02:49:23.225" v="8926" actId="20578"/>
        <pc:sldMkLst>
          <pc:docMk/>
          <pc:sldMk cId="3526871582" sldId="266"/>
        </pc:sldMkLst>
        <pc:spChg chg="add del mod">
          <ac:chgData name="Jenn Gile" userId="e4eed0a2-68c9-4f4d-8ad3-3fdfb291f3cd" providerId="ADAL" clId="{B8208F47-1122-F647-B5F8-15AC9C3A3D7B}" dt="2020-05-26T22:05:12.105" v="2552" actId="478"/>
          <ac:spMkLst>
            <pc:docMk/>
            <pc:sldMk cId="3526871582" sldId="266"/>
            <ac:spMk id="2" creationId="{74906129-7699-C141-A8B7-0BEC8EF8E46E}"/>
          </ac:spMkLst>
        </pc:spChg>
        <pc:spChg chg="add mod">
          <ac:chgData name="Jenn Gile" userId="e4eed0a2-68c9-4f4d-8ad3-3fdfb291f3cd" providerId="ADAL" clId="{B8208F47-1122-F647-B5F8-15AC9C3A3D7B}" dt="2020-06-01T20:09:27.901" v="4505" actId="1076"/>
          <ac:spMkLst>
            <pc:docMk/>
            <pc:sldMk cId="3526871582" sldId="266"/>
            <ac:spMk id="4" creationId="{0F1C2B59-DBEC-8A4C-B36F-DE48B5EA45FB}"/>
          </ac:spMkLst>
        </pc:spChg>
        <pc:spChg chg="add del mod">
          <ac:chgData name="Jenn Gile" userId="e4eed0a2-68c9-4f4d-8ad3-3fdfb291f3cd" providerId="ADAL" clId="{B8208F47-1122-F647-B5F8-15AC9C3A3D7B}" dt="2020-05-26T22:40:00.710" v="4184" actId="478"/>
          <ac:spMkLst>
            <pc:docMk/>
            <pc:sldMk cId="3526871582" sldId="266"/>
            <ac:spMk id="5" creationId="{7E7B79F8-38F3-A348-8447-BB120FD6CDC2}"/>
          </ac:spMkLst>
        </pc:spChg>
        <pc:spChg chg="add mod">
          <ac:chgData name="Jenn Gile" userId="e4eed0a2-68c9-4f4d-8ad3-3fdfb291f3cd" providerId="ADAL" clId="{B8208F47-1122-F647-B5F8-15AC9C3A3D7B}" dt="2020-06-01T20:09:31.884" v="4506" actId="1076"/>
          <ac:spMkLst>
            <pc:docMk/>
            <pc:sldMk cId="3526871582" sldId="266"/>
            <ac:spMk id="6" creationId="{E64F1389-E363-174D-8737-786753FA5446}"/>
          </ac:spMkLst>
        </pc:spChg>
        <pc:spChg chg="add del mod">
          <ac:chgData name="Jenn Gile" userId="e4eed0a2-68c9-4f4d-8ad3-3fdfb291f3cd" providerId="ADAL" clId="{B8208F47-1122-F647-B5F8-15AC9C3A3D7B}" dt="2020-05-26T22:07:09.509" v="2624" actId="478"/>
          <ac:spMkLst>
            <pc:docMk/>
            <pc:sldMk cId="3526871582" sldId="266"/>
            <ac:spMk id="7" creationId="{98AD7BB1-2771-3841-8166-99A732ACD6A2}"/>
          </ac:spMkLst>
        </pc:spChg>
        <pc:spChg chg="add mod">
          <ac:chgData name="Jenn Gile" userId="e4eed0a2-68c9-4f4d-8ad3-3fdfb291f3cd" providerId="ADAL" clId="{B8208F47-1122-F647-B5F8-15AC9C3A3D7B}" dt="2020-06-01T20:09:59.862" v="4544" actId="403"/>
          <ac:spMkLst>
            <pc:docMk/>
            <pc:sldMk cId="3526871582" sldId="266"/>
            <ac:spMk id="8" creationId="{C9D212C2-142D-AB4F-84E3-3DADF3D011AD}"/>
          </ac:spMkLst>
        </pc:spChg>
        <pc:spChg chg="add del mod">
          <ac:chgData name="Jenn Gile" userId="e4eed0a2-68c9-4f4d-8ad3-3fdfb291f3cd" providerId="ADAL" clId="{B8208F47-1122-F647-B5F8-15AC9C3A3D7B}" dt="2020-05-26T22:40:02.212" v="4185" actId="478"/>
          <ac:spMkLst>
            <pc:docMk/>
            <pc:sldMk cId="3526871582" sldId="266"/>
            <ac:spMk id="9" creationId="{3594B321-8A2B-354A-8B5E-7424B260B41B}"/>
          </ac:spMkLst>
        </pc:spChg>
        <pc:spChg chg="add mod">
          <ac:chgData name="Jenn Gile" userId="e4eed0a2-68c9-4f4d-8ad3-3fdfb291f3cd" providerId="ADAL" clId="{B8208F47-1122-F647-B5F8-15AC9C3A3D7B}" dt="2020-06-01T20:10:08.593" v="4550" actId="20577"/>
          <ac:spMkLst>
            <pc:docMk/>
            <pc:sldMk cId="3526871582" sldId="266"/>
            <ac:spMk id="10" creationId="{11C71231-33F2-494D-B2A6-69CA3AD18A0E}"/>
          </ac:spMkLst>
        </pc:spChg>
        <pc:picChg chg="add del mod">
          <ac:chgData name="Jenn Gile" userId="e4eed0a2-68c9-4f4d-8ad3-3fdfb291f3cd" providerId="ADAL" clId="{B8208F47-1122-F647-B5F8-15AC9C3A3D7B}" dt="2020-05-26T22:05:34.212" v="2556" actId="478"/>
          <ac:picMkLst>
            <pc:docMk/>
            <pc:sldMk cId="3526871582" sldId="266"/>
            <ac:picMk id="3" creationId="{2F1B9057-1C9D-8447-BDBB-5822B6929B2A}"/>
          </ac:picMkLst>
        </pc:picChg>
      </pc:sldChg>
      <pc:sldChg chg="addSp delSp modSp new ord modNotesTx">
        <pc:chgData name="Jenn Gile" userId="e4eed0a2-68c9-4f4d-8ad3-3fdfb291f3cd" providerId="ADAL" clId="{B8208F47-1122-F647-B5F8-15AC9C3A3D7B}" dt="2020-06-03T05:27:39.744" v="15261" actId="14100"/>
        <pc:sldMkLst>
          <pc:docMk/>
          <pc:sldMk cId="61243091" sldId="267"/>
        </pc:sldMkLst>
        <pc:spChg chg="add mod">
          <ac:chgData name="Jenn Gile" userId="e4eed0a2-68c9-4f4d-8ad3-3fdfb291f3cd" providerId="ADAL" clId="{B8208F47-1122-F647-B5F8-15AC9C3A3D7B}" dt="2020-06-01T17:15:18.669" v="4503" actId="1076"/>
          <ac:spMkLst>
            <pc:docMk/>
            <pc:sldMk cId="61243091" sldId="267"/>
            <ac:spMk id="4" creationId="{D148AE6F-EC7D-B24E-9A4C-673D9691F746}"/>
          </ac:spMkLst>
        </pc:spChg>
        <pc:spChg chg="add mod">
          <ac:chgData name="Jenn Gile" userId="e4eed0a2-68c9-4f4d-8ad3-3fdfb291f3cd" providerId="ADAL" clId="{B8208F47-1122-F647-B5F8-15AC9C3A3D7B}" dt="2020-06-03T05:27:39.744" v="15261" actId="14100"/>
          <ac:spMkLst>
            <pc:docMk/>
            <pc:sldMk cId="61243091" sldId="267"/>
            <ac:spMk id="5" creationId="{70DF5B19-F405-B142-9DC9-3EE044059191}"/>
          </ac:spMkLst>
        </pc:spChg>
        <pc:spChg chg="add del mod">
          <ac:chgData name="Jenn Gile" userId="e4eed0a2-68c9-4f4d-8ad3-3fdfb291f3cd" providerId="ADAL" clId="{B8208F47-1122-F647-B5F8-15AC9C3A3D7B}" dt="2020-05-26T22:37:24.862" v="4167" actId="478"/>
          <ac:spMkLst>
            <pc:docMk/>
            <pc:sldMk cId="61243091" sldId="267"/>
            <ac:spMk id="6" creationId="{A03E68FB-BA8F-DF48-9A46-21E3A1E0DAF8}"/>
          </ac:spMkLst>
        </pc:spChg>
        <pc:picChg chg="add mod modCrop">
          <ac:chgData name="Jenn Gile" userId="e4eed0a2-68c9-4f4d-8ad3-3fdfb291f3cd" providerId="ADAL" clId="{B8208F47-1122-F647-B5F8-15AC9C3A3D7B}" dt="2020-05-26T22:35:04.426" v="4142" actId="14100"/>
          <ac:picMkLst>
            <pc:docMk/>
            <pc:sldMk cId="61243091" sldId="267"/>
            <ac:picMk id="3" creationId="{84DAEF04-D81E-8D40-9B14-B824B37435E4}"/>
          </ac:picMkLst>
        </pc:picChg>
      </pc:sldChg>
      <pc:sldChg chg="new del">
        <pc:chgData name="Jenn Gile" userId="e4eed0a2-68c9-4f4d-8ad3-3fdfb291f3cd" providerId="ADAL" clId="{B8208F47-1122-F647-B5F8-15AC9C3A3D7B}" dt="2020-06-03T03:59:21.402" v="11627" actId="2696"/>
        <pc:sldMkLst>
          <pc:docMk/>
          <pc:sldMk cId="241471830" sldId="268"/>
        </pc:sldMkLst>
      </pc:sldChg>
      <pc:sldChg chg="addSp delSp modSp add mod modClrScheme modAnim chgLayout modNotesTx">
        <pc:chgData name="Jenn Gile" userId="e4eed0a2-68c9-4f4d-8ad3-3fdfb291f3cd" providerId="ADAL" clId="{B8208F47-1122-F647-B5F8-15AC9C3A3D7B}" dt="2020-06-04T17:42:02.316" v="15754" actId="1076"/>
        <pc:sldMkLst>
          <pc:docMk/>
          <pc:sldMk cId="531172697" sldId="269"/>
        </pc:sldMkLst>
        <pc:spChg chg="add del mod">
          <ac:chgData name="Jenn Gile" userId="e4eed0a2-68c9-4f4d-8ad3-3fdfb291f3cd" providerId="ADAL" clId="{B8208F47-1122-F647-B5F8-15AC9C3A3D7B}" dt="2020-06-03T03:22:13.688" v="11255" actId="700"/>
          <ac:spMkLst>
            <pc:docMk/>
            <pc:sldMk cId="531172697" sldId="269"/>
            <ac:spMk id="3" creationId="{9DF2D819-F7D8-F24A-890E-A982BCBF8EEC}"/>
          </ac:spMkLst>
        </pc:spChg>
        <pc:spChg chg="del">
          <ac:chgData name="Jenn Gile" userId="e4eed0a2-68c9-4f4d-8ad3-3fdfb291f3cd" providerId="ADAL" clId="{B8208F47-1122-F647-B5F8-15AC9C3A3D7B}" dt="2020-06-03T03:22:10.928" v="11254" actId="478"/>
          <ac:spMkLst>
            <pc:docMk/>
            <pc:sldMk cId="531172697" sldId="269"/>
            <ac:spMk id="5" creationId="{DF2CC59D-56DE-1E4E-A7D2-B6D0F88AA72B}"/>
          </ac:spMkLst>
        </pc:spChg>
        <pc:spChg chg="del">
          <ac:chgData name="Jenn Gile" userId="e4eed0a2-68c9-4f4d-8ad3-3fdfb291f3cd" providerId="ADAL" clId="{B8208F47-1122-F647-B5F8-15AC9C3A3D7B}" dt="2020-06-03T03:22:10.928" v="11254" actId="478"/>
          <ac:spMkLst>
            <pc:docMk/>
            <pc:sldMk cId="531172697" sldId="269"/>
            <ac:spMk id="6" creationId="{A44D9A33-18B3-EE47-8B7B-ABCD36527ECC}"/>
          </ac:spMkLst>
        </pc:spChg>
        <pc:spChg chg="del">
          <ac:chgData name="Jenn Gile" userId="e4eed0a2-68c9-4f4d-8ad3-3fdfb291f3cd" providerId="ADAL" clId="{B8208F47-1122-F647-B5F8-15AC9C3A3D7B}" dt="2020-06-03T03:22:10.928" v="11254" actId="478"/>
          <ac:spMkLst>
            <pc:docMk/>
            <pc:sldMk cId="531172697" sldId="269"/>
            <ac:spMk id="10" creationId="{2B2EEF42-4B8E-E94F-BB27-4A44CE340C32}"/>
          </ac:spMkLst>
        </pc:spChg>
        <pc:spChg chg="del">
          <ac:chgData name="Jenn Gile" userId="e4eed0a2-68c9-4f4d-8ad3-3fdfb291f3cd" providerId="ADAL" clId="{B8208F47-1122-F647-B5F8-15AC9C3A3D7B}" dt="2020-06-03T03:22:10.928" v="11254" actId="478"/>
          <ac:spMkLst>
            <pc:docMk/>
            <pc:sldMk cId="531172697" sldId="269"/>
            <ac:spMk id="12" creationId="{6A9F29B6-A281-8348-8A39-B20BE14A8577}"/>
          </ac:spMkLst>
        </pc:spChg>
        <pc:spChg chg="add mod">
          <ac:chgData name="Jenn Gile" userId="e4eed0a2-68c9-4f4d-8ad3-3fdfb291f3cd" providerId="ADAL" clId="{B8208F47-1122-F647-B5F8-15AC9C3A3D7B}" dt="2020-06-03T05:27:22.250" v="15256"/>
          <ac:spMkLst>
            <pc:docMk/>
            <pc:sldMk cId="531172697" sldId="269"/>
            <ac:spMk id="13" creationId="{3269453C-8B40-944C-9A53-280E41DF07C0}"/>
          </ac:spMkLst>
        </pc:spChg>
        <pc:spChg chg="add mod">
          <ac:chgData name="Jenn Gile" userId="e4eed0a2-68c9-4f4d-8ad3-3fdfb291f3cd" providerId="ADAL" clId="{B8208F47-1122-F647-B5F8-15AC9C3A3D7B}" dt="2020-06-03T13:21:20.533" v="15598" actId="1076"/>
          <ac:spMkLst>
            <pc:docMk/>
            <pc:sldMk cId="531172697" sldId="269"/>
            <ac:spMk id="14" creationId="{EC410420-465D-1248-BA94-EFB7F11FB79F}"/>
          </ac:spMkLst>
        </pc:spChg>
        <pc:spChg chg="del">
          <ac:chgData name="Jenn Gile" userId="e4eed0a2-68c9-4f4d-8ad3-3fdfb291f3cd" providerId="ADAL" clId="{B8208F47-1122-F647-B5F8-15AC9C3A3D7B}" dt="2020-06-03T03:22:10.928" v="11254" actId="478"/>
          <ac:spMkLst>
            <pc:docMk/>
            <pc:sldMk cId="531172697" sldId="269"/>
            <ac:spMk id="15" creationId="{C81B25B2-D406-0341-AE66-B19C4EDDD75F}"/>
          </ac:spMkLst>
        </pc:spChg>
        <pc:spChg chg="del">
          <ac:chgData name="Jenn Gile" userId="e4eed0a2-68c9-4f4d-8ad3-3fdfb291f3cd" providerId="ADAL" clId="{B8208F47-1122-F647-B5F8-15AC9C3A3D7B}" dt="2020-06-03T03:22:10.928" v="11254" actId="478"/>
          <ac:spMkLst>
            <pc:docMk/>
            <pc:sldMk cId="531172697" sldId="269"/>
            <ac:spMk id="16" creationId="{6D552CB0-CCD6-7B42-A7E5-A99D54FD4D39}"/>
          </ac:spMkLst>
        </pc:spChg>
        <pc:spChg chg="add mod">
          <ac:chgData name="Jenn Gile" userId="e4eed0a2-68c9-4f4d-8ad3-3fdfb291f3cd" providerId="ADAL" clId="{B8208F47-1122-F647-B5F8-15AC9C3A3D7B}" dt="2020-06-03T05:26:07.789" v="15206" actId="6549"/>
          <ac:spMkLst>
            <pc:docMk/>
            <pc:sldMk cId="531172697" sldId="269"/>
            <ac:spMk id="17" creationId="{59B6B3A1-5A40-EC4D-9BF6-54B689E17782}"/>
          </ac:spMkLst>
        </pc:spChg>
        <pc:spChg chg="del">
          <ac:chgData name="Jenn Gile" userId="e4eed0a2-68c9-4f4d-8ad3-3fdfb291f3cd" providerId="ADAL" clId="{B8208F47-1122-F647-B5F8-15AC9C3A3D7B}" dt="2020-06-03T03:22:10.928" v="11254" actId="478"/>
          <ac:spMkLst>
            <pc:docMk/>
            <pc:sldMk cId="531172697" sldId="269"/>
            <ac:spMk id="18" creationId="{F620383F-0EB4-784E-AC96-2EA3D4177C9A}"/>
          </ac:spMkLst>
        </pc:spChg>
        <pc:spChg chg="del">
          <ac:chgData name="Jenn Gile" userId="e4eed0a2-68c9-4f4d-8ad3-3fdfb291f3cd" providerId="ADAL" clId="{B8208F47-1122-F647-B5F8-15AC9C3A3D7B}" dt="2020-06-03T03:22:10.928" v="11254" actId="478"/>
          <ac:spMkLst>
            <pc:docMk/>
            <pc:sldMk cId="531172697" sldId="269"/>
            <ac:spMk id="19" creationId="{C27E80F0-AA34-E148-A0EA-0C2B26612DB9}"/>
          </ac:spMkLst>
        </pc:spChg>
        <pc:spChg chg="del">
          <ac:chgData name="Jenn Gile" userId="e4eed0a2-68c9-4f4d-8ad3-3fdfb291f3cd" providerId="ADAL" clId="{B8208F47-1122-F647-B5F8-15AC9C3A3D7B}" dt="2020-06-03T03:22:10.928" v="11254" actId="478"/>
          <ac:spMkLst>
            <pc:docMk/>
            <pc:sldMk cId="531172697" sldId="269"/>
            <ac:spMk id="20" creationId="{FA82C65D-9C87-564D-9590-B10C54BF6A1A}"/>
          </ac:spMkLst>
        </pc:spChg>
        <pc:spChg chg="add mod">
          <ac:chgData name="Jenn Gile" userId="e4eed0a2-68c9-4f4d-8ad3-3fdfb291f3cd" providerId="ADAL" clId="{B8208F47-1122-F647-B5F8-15AC9C3A3D7B}" dt="2020-06-03T03:22:32.956" v="11257" actId="1076"/>
          <ac:spMkLst>
            <pc:docMk/>
            <pc:sldMk cId="531172697" sldId="269"/>
            <ac:spMk id="21" creationId="{0931059A-B8C9-1D41-86E1-B2F7212E9B8A}"/>
          </ac:spMkLst>
        </pc:spChg>
        <pc:spChg chg="add mod">
          <ac:chgData name="Jenn Gile" userId="e4eed0a2-68c9-4f4d-8ad3-3fdfb291f3cd" providerId="ADAL" clId="{B8208F47-1122-F647-B5F8-15AC9C3A3D7B}" dt="2020-06-03T05:25:48.851" v="15200" actId="207"/>
          <ac:spMkLst>
            <pc:docMk/>
            <pc:sldMk cId="531172697" sldId="269"/>
            <ac:spMk id="27" creationId="{DCB01B47-9863-1B4D-BC34-39224A4E8ED6}"/>
          </ac:spMkLst>
        </pc:spChg>
        <pc:spChg chg="add mod">
          <ac:chgData name="Jenn Gile" userId="e4eed0a2-68c9-4f4d-8ad3-3fdfb291f3cd" providerId="ADAL" clId="{B8208F47-1122-F647-B5F8-15AC9C3A3D7B}" dt="2020-06-03T05:25:45.702" v="15199" actId="207"/>
          <ac:spMkLst>
            <pc:docMk/>
            <pc:sldMk cId="531172697" sldId="269"/>
            <ac:spMk id="31" creationId="{A31A2414-5BD8-E049-B2CD-40BBE1102C0E}"/>
          </ac:spMkLst>
        </pc:spChg>
        <pc:spChg chg="add mod">
          <ac:chgData name="Jenn Gile" userId="e4eed0a2-68c9-4f4d-8ad3-3fdfb291f3cd" providerId="ADAL" clId="{B8208F47-1122-F647-B5F8-15AC9C3A3D7B}" dt="2020-06-04T17:42:02.316" v="15754" actId="1076"/>
          <ac:spMkLst>
            <pc:docMk/>
            <pc:sldMk cId="531172697" sldId="269"/>
            <ac:spMk id="36" creationId="{5C6B667E-356E-D744-BB69-58CE4B5401A5}"/>
          </ac:spMkLst>
        </pc:spChg>
        <pc:picChg chg="add mod">
          <ac:chgData name="Jenn Gile" userId="e4eed0a2-68c9-4f4d-8ad3-3fdfb291f3cd" providerId="ADAL" clId="{B8208F47-1122-F647-B5F8-15AC9C3A3D7B}" dt="2020-06-03T05:25:40.549" v="15198" actId="1037"/>
          <ac:picMkLst>
            <pc:docMk/>
            <pc:sldMk cId="531172697" sldId="269"/>
            <ac:picMk id="8" creationId="{FA1482A9-5FAA-0B4B-891F-605AE82522FF}"/>
          </ac:picMkLst>
        </pc:picChg>
        <pc:picChg chg="add del mod">
          <ac:chgData name="Jenn Gile" userId="e4eed0a2-68c9-4f4d-8ad3-3fdfb291f3cd" providerId="ADAL" clId="{B8208F47-1122-F647-B5F8-15AC9C3A3D7B}" dt="2020-06-03T05:24:57.862" v="15175" actId="478"/>
          <ac:picMkLst>
            <pc:docMk/>
            <pc:sldMk cId="531172697" sldId="269"/>
            <ac:picMk id="23" creationId="{2EE44E36-1824-3948-8381-8A01AA1B4DC1}"/>
          </ac:picMkLst>
        </pc:picChg>
        <pc:picChg chg="add del mod">
          <ac:chgData name="Jenn Gile" userId="e4eed0a2-68c9-4f4d-8ad3-3fdfb291f3cd" providerId="ADAL" clId="{B8208F47-1122-F647-B5F8-15AC9C3A3D7B}" dt="2020-06-03T05:24:58.938" v="15176" actId="478"/>
          <ac:picMkLst>
            <pc:docMk/>
            <pc:sldMk cId="531172697" sldId="269"/>
            <ac:picMk id="24" creationId="{6DDEA2C3-DCAE-894B-9E8C-88F0FFB97C0A}"/>
          </ac:picMkLst>
        </pc:picChg>
        <pc:picChg chg="add del mod">
          <ac:chgData name="Jenn Gile" userId="e4eed0a2-68c9-4f4d-8ad3-3fdfb291f3cd" providerId="ADAL" clId="{B8208F47-1122-F647-B5F8-15AC9C3A3D7B}" dt="2020-06-03T05:25:00.053" v="15177" actId="478"/>
          <ac:picMkLst>
            <pc:docMk/>
            <pc:sldMk cId="531172697" sldId="269"/>
            <ac:picMk id="25" creationId="{0F9166EA-4E4A-1246-BF76-086E0601E69A}"/>
          </ac:picMkLst>
        </pc:picChg>
        <pc:picChg chg="add del mod">
          <ac:chgData name="Jenn Gile" userId="e4eed0a2-68c9-4f4d-8ad3-3fdfb291f3cd" providerId="ADAL" clId="{B8208F47-1122-F647-B5F8-15AC9C3A3D7B}" dt="2020-06-03T05:25:01.065" v="15178" actId="478"/>
          <ac:picMkLst>
            <pc:docMk/>
            <pc:sldMk cId="531172697" sldId="269"/>
            <ac:picMk id="26" creationId="{3A853ACE-6098-7C40-B49C-12E02BE1A0EB}"/>
          </ac:picMkLst>
        </pc:picChg>
        <pc:picChg chg="add del mod">
          <ac:chgData name="Jenn Gile" userId="e4eed0a2-68c9-4f4d-8ad3-3fdfb291f3cd" providerId="ADAL" clId="{B8208F47-1122-F647-B5F8-15AC9C3A3D7B}" dt="2020-06-03T05:24:51.862" v="15173" actId="478"/>
          <ac:picMkLst>
            <pc:docMk/>
            <pc:sldMk cId="531172697" sldId="269"/>
            <ac:picMk id="28" creationId="{4EE26ECB-83D9-2C4B-9AB2-942C2CE381CD}"/>
          </ac:picMkLst>
        </pc:picChg>
        <pc:picChg chg="add del mod">
          <ac:chgData name="Jenn Gile" userId="e4eed0a2-68c9-4f4d-8ad3-3fdfb291f3cd" providerId="ADAL" clId="{B8208F47-1122-F647-B5F8-15AC9C3A3D7B}" dt="2020-06-03T03:28:44.243" v="11396" actId="478"/>
          <ac:picMkLst>
            <pc:docMk/>
            <pc:sldMk cId="531172697" sldId="269"/>
            <ac:picMk id="29" creationId="{47EB8E93-E3A5-9F4B-A0DA-0F48CE81391B}"/>
          </ac:picMkLst>
        </pc:picChg>
        <pc:picChg chg="add mod">
          <ac:chgData name="Jenn Gile" userId="e4eed0a2-68c9-4f4d-8ad3-3fdfb291f3cd" providerId="ADAL" clId="{B8208F47-1122-F647-B5F8-15AC9C3A3D7B}" dt="2020-06-03T05:25:40.549" v="15198" actId="1037"/>
          <ac:picMkLst>
            <pc:docMk/>
            <pc:sldMk cId="531172697" sldId="269"/>
            <ac:picMk id="30" creationId="{E26E790A-E57D-3649-AF1B-F9C8C30B00F6}"/>
          </ac:picMkLst>
        </pc:picChg>
        <pc:picChg chg="add mod">
          <ac:chgData name="Jenn Gile" userId="e4eed0a2-68c9-4f4d-8ad3-3fdfb291f3cd" providerId="ADAL" clId="{B8208F47-1122-F647-B5F8-15AC9C3A3D7B}" dt="2020-06-03T05:25:40.549" v="15198" actId="1037"/>
          <ac:picMkLst>
            <pc:docMk/>
            <pc:sldMk cId="531172697" sldId="269"/>
            <ac:picMk id="32" creationId="{01336002-4CAA-6142-8069-C33E6C23F727}"/>
          </ac:picMkLst>
        </pc:picChg>
        <pc:picChg chg="add mod">
          <ac:chgData name="Jenn Gile" userId="e4eed0a2-68c9-4f4d-8ad3-3fdfb291f3cd" providerId="ADAL" clId="{B8208F47-1122-F647-B5F8-15AC9C3A3D7B}" dt="2020-06-03T05:25:40.549" v="15198" actId="1037"/>
          <ac:picMkLst>
            <pc:docMk/>
            <pc:sldMk cId="531172697" sldId="269"/>
            <ac:picMk id="33" creationId="{4B45BAE8-9586-DC4D-939D-B3CBEF5EB00C}"/>
          </ac:picMkLst>
        </pc:picChg>
        <pc:picChg chg="add mod">
          <ac:chgData name="Jenn Gile" userId="e4eed0a2-68c9-4f4d-8ad3-3fdfb291f3cd" providerId="ADAL" clId="{B8208F47-1122-F647-B5F8-15AC9C3A3D7B}" dt="2020-06-03T05:25:40.549" v="15198" actId="1037"/>
          <ac:picMkLst>
            <pc:docMk/>
            <pc:sldMk cId="531172697" sldId="269"/>
            <ac:picMk id="34" creationId="{C7822150-29B0-0848-840A-2CCD852616A8}"/>
          </ac:picMkLst>
        </pc:picChg>
        <pc:picChg chg="add mod">
          <ac:chgData name="Jenn Gile" userId="e4eed0a2-68c9-4f4d-8ad3-3fdfb291f3cd" providerId="ADAL" clId="{B8208F47-1122-F647-B5F8-15AC9C3A3D7B}" dt="2020-06-03T05:25:40.549" v="15198" actId="1037"/>
          <ac:picMkLst>
            <pc:docMk/>
            <pc:sldMk cId="531172697" sldId="269"/>
            <ac:picMk id="35" creationId="{1903EE7E-67CC-F241-8614-B50A5BEA25DF}"/>
          </ac:picMkLst>
        </pc:picChg>
        <pc:picChg chg="add del mod">
          <ac:chgData name="Jenn Gile" userId="e4eed0a2-68c9-4f4d-8ad3-3fdfb291f3cd" providerId="ADAL" clId="{B8208F47-1122-F647-B5F8-15AC9C3A3D7B}" dt="2020-06-03T13:22:00.353" v="15616" actId="478"/>
          <ac:picMkLst>
            <pc:docMk/>
            <pc:sldMk cId="531172697" sldId="269"/>
            <ac:picMk id="37" creationId="{F912BAD2-7295-6F45-836B-515BC8266D9E}"/>
          </ac:picMkLst>
        </pc:picChg>
        <pc:picChg chg="add del mod">
          <ac:chgData name="Jenn Gile" userId="e4eed0a2-68c9-4f4d-8ad3-3fdfb291f3cd" providerId="ADAL" clId="{B8208F47-1122-F647-B5F8-15AC9C3A3D7B}" dt="2020-06-03T13:21:54.411" v="15614" actId="478"/>
          <ac:picMkLst>
            <pc:docMk/>
            <pc:sldMk cId="531172697" sldId="269"/>
            <ac:picMk id="38" creationId="{96E10C3B-A792-E74A-B2E0-53589E26BA3A}"/>
          </ac:picMkLst>
        </pc:picChg>
        <pc:picChg chg="add del mod">
          <ac:chgData name="Jenn Gile" userId="e4eed0a2-68c9-4f4d-8ad3-3fdfb291f3cd" providerId="ADAL" clId="{B8208F47-1122-F647-B5F8-15AC9C3A3D7B}" dt="2020-06-03T13:21:43.386" v="15609" actId="478"/>
          <ac:picMkLst>
            <pc:docMk/>
            <pc:sldMk cId="531172697" sldId="269"/>
            <ac:picMk id="39" creationId="{0BAE5E7E-D31F-2F43-8158-D6F657E40A8F}"/>
          </ac:picMkLst>
        </pc:picChg>
        <pc:picChg chg="add del mod">
          <ac:chgData name="Jenn Gile" userId="e4eed0a2-68c9-4f4d-8ad3-3fdfb291f3cd" providerId="ADAL" clId="{B8208F47-1122-F647-B5F8-15AC9C3A3D7B}" dt="2020-06-03T13:21:35.450" v="15605" actId="478"/>
          <ac:picMkLst>
            <pc:docMk/>
            <pc:sldMk cId="531172697" sldId="269"/>
            <ac:picMk id="40" creationId="{FAAF66B3-954A-4A46-8826-78170A95F58B}"/>
          </ac:picMkLst>
        </pc:picChg>
        <pc:picChg chg="add del mod">
          <ac:chgData name="Jenn Gile" userId="e4eed0a2-68c9-4f4d-8ad3-3fdfb291f3cd" providerId="ADAL" clId="{B8208F47-1122-F647-B5F8-15AC9C3A3D7B}" dt="2020-06-03T13:21:28.191" v="15601" actId="478"/>
          <ac:picMkLst>
            <pc:docMk/>
            <pc:sldMk cId="531172697" sldId="269"/>
            <ac:picMk id="41" creationId="{81495D72-7DA5-5948-A56E-B306ADB28237}"/>
          </ac:picMkLst>
        </pc:picChg>
        <pc:picChg chg="add mod">
          <ac:chgData name="Jenn Gile" userId="e4eed0a2-68c9-4f4d-8ad3-3fdfb291f3cd" providerId="ADAL" clId="{B8208F47-1122-F647-B5F8-15AC9C3A3D7B}" dt="2020-06-03T13:21:30.648" v="15602" actId="1076"/>
          <ac:picMkLst>
            <pc:docMk/>
            <pc:sldMk cId="531172697" sldId="269"/>
            <ac:picMk id="42" creationId="{7EC11043-827F-A049-B1DF-69299830F6A4}"/>
          </ac:picMkLst>
        </pc:picChg>
        <pc:picChg chg="add mod">
          <ac:chgData name="Jenn Gile" userId="e4eed0a2-68c9-4f4d-8ad3-3fdfb291f3cd" providerId="ADAL" clId="{B8208F47-1122-F647-B5F8-15AC9C3A3D7B}" dt="2020-06-03T13:21:38.253" v="15606" actId="1076"/>
          <ac:picMkLst>
            <pc:docMk/>
            <pc:sldMk cId="531172697" sldId="269"/>
            <ac:picMk id="43" creationId="{FEB1D4B5-50A4-6A43-B263-FB08CC010A3B}"/>
          </ac:picMkLst>
        </pc:picChg>
        <pc:picChg chg="add mod">
          <ac:chgData name="Jenn Gile" userId="e4eed0a2-68c9-4f4d-8ad3-3fdfb291f3cd" providerId="ADAL" clId="{B8208F47-1122-F647-B5F8-15AC9C3A3D7B}" dt="2020-06-03T13:21:41.831" v="15608" actId="1076"/>
          <ac:picMkLst>
            <pc:docMk/>
            <pc:sldMk cId="531172697" sldId="269"/>
            <ac:picMk id="44" creationId="{20909E25-F762-E040-B530-71704E13944D}"/>
          </ac:picMkLst>
        </pc:picChg>
        <pc:picChg chg="add mod">
          <ac:chgData name="Jenn Gile" userId="e4eed0a2-68c9-4f4d-8ad3-3fdfb291f3cd" providerId="ADAL" clId="{B8208F47-1122-F647-B5F8-15AC9C3A3D7B}" dt="2020-06-03T13:21:49.380" v="15611" actId="1076"/>
          <ac:picMkLst>
            <pc:docMk/>
            <pc:sldMk cId="531172697" sldId="269"/>
            <ac:picMk id="45" creationId="{B9BED07F-8B30-0341-B92D-31027D883F17}"/>
          </ac:picMkLst>
        </pc:picChg>
        <pc:picChg chg="add mod">
          <ac:chgData name="Jenn Gile" userId="e4eed0a2-68c9-4f4d-8ad3-3fdfb291f3cd" providerId="ADAL" clId="{B8208F47-1122-F647-B5F8-15AC9C3A3D7B}" dt="2020-06-03T13:21:58.505" v="15615" actId="1076"/>
          <ac:picMkLst>
            <pc:docMk/>
            <pc:sldMk cId="531172697" sldId="269"/>
            <ac:picMk id="46" creationId="{C1032C18-BBFC-A84E-9953-80A42883784E}"/>
          </ac:picMkLst>
        </pc:picChg>
        <pc:picChg chg="add mod">
          <ac:chgData name="Jenn Gile" userId="e4eed0a2-68c9-4f4d-8ad3-3fdfb291f3cd" providerId="ADAL" clId="{B8208F47-1122-F647-B5F8-15AC9C3A3D7B}" dt="2020-06-03T13:22:05.726" v="15618" actId="1076"/>
          <ac:picMkLst>
            <pc:docMk/>
            <pc:sldMk cId="531172697" sldId="269"/>
            <ac:picMk id="47" creationId="{2DC1518F-6E37-4A49-80BD-FC798206B8AA}"/>
          </ac:picMkLst>
        </pc:picChg>
        <pc:cxnChg chg="add mod">
          <ac:chgData name="Jenn Gile" userId="e4eed0a2-68c9-4f4d-8ad3-3fdfb291f3cd" providerId="ADAL" clId="{B8208F47-1122-F647-B5F8-15AC9C3A3D7B}" dt="2020-06-03T03:22:35.946" v="11258" actId="14100"/>
          <ac:cxnSpMkLst>
            <pc:docMk/>
            <pc:sldMk cId="531172697" sldId="269"/>
            <ac:cxnSpMk id="22" creationId="{CA4ADFBA-00FF-B84D-BD1B-FB3EB2744740}"/>
          </ac:cxnSpMkLst>
        </pc:cxnChg>
      </pc:sldChg>
      <pc:sldChg chg="new del modNotesTx">
        <pc:chgData name="Jenn Gile" userId="e4eed0a2-68c9-4f4d-8ad3-3fdfb291f3cd" providerId="ADAL" clId="{B8208F47-1122-F647-B5F8-15AC9C3A3D7B}" dt="2020-06-01T23:08:47.795" v="4682" actId="2696"/>
        <pc:sldMkLst>
          <pc:docMk/>
          <pc:sldMk cId="910504260" sldId="270"/>
        </pc:sldMkLst>
      </pc:sldChg>
      <pc:sldChg chg="addSp delSp modSp add setBg modAnim modNotesTx">
        <pc:chgData name="Jenn Gile" userId="e4eed0a2-68c9-4f4d-8ad3-3fdfb291f3cd" providerId="ADAL" clId="{B8208F47-1122-F647-B5F8-15AC9C3A3D7B}" dt="2020-06-03T03:13:11.075" v="11253" actId="20577"/>
        <pc:sldMkLst>
          <pc:docMk/>
          <pc:sldMk cId="3506012629" sldId="271"/>
        </pc:sldMkLst>
        <pc:spChg chg="add mod">
          <ac:chgData name="Jenn Gile" userId="e4eed0a2-68c9-4f4d-8ad3-3fdfb291f3cd" providerId="ADAL" clId="{B8208F47-1122-F647-B5F8-15AC9C3A3D7B}" dt="2020-06-01T23:13:38.821" v="4686" actId="14100"/>
          <ac:spMkLst>
            <pc:docMk/>
            <pc:sldMk cId="3506012629" sldId="271"/>
            <ac:spMk id="2" creationId="{2D281D64-2F23-5B4C-8A5E-F716D5D9E75E}"/>
          </ac:spMkLst>
        </pc:spChg>
        <pc:spChg chg="del">
          <ac:chgData name="Jenn Gile" userId="e4eed0a2-68c9-4f4d-8ad3-3fdfb291f3cd" providerId="ADAL" clId="{B8208F47-1122-F647-B5F8-15AC9C3A3D7B}" dt="2020-06-01T23:07:20.655" v="4666" actId="478"/>
          <ac:spMkLst>
            <pc:docMk/>
            <pc:sldMk cId="3506012629" sldId="271"/>
            <ac:spMk id="6" creationId="{259FE086-060A-C14A-BCCE-09F4B5F3B0D0}"/>
          </ac:spMkLst>
        </pc:spChg>
        <pc:spChg chg="mod">
          <ac:chgData name="Jenn Gile" userId="e4eed0a2-68c9-4f4d-8ad3-3fdfb291f3cd" providerId="ADAL" clId="{B8208F47-1122-F647-B5F8-15AC9C3A3D7B}" dt="2020-06-01T23:07:18.359" v="4665" actId="1076"/>
          <ac:spMkLst>
            <pc:docMk/>
            <pc:sldMk cId="3506012629" sldId="271"/>
            <ac:spMk id="9" creationId="{353424B6-E6FA-F04A-8FF9-6F07B1F76991}"/>
          </ac:spMkLst>
        </pc:spChg>
        <pc:spChg chg="mod">
          <ac:chgData name="Jenn Gile" userId="e4eed0a2-68c9-4f4d-8ad3-3fdfb291f3cd" providerId="ADAL" clId="{B8208F47-1122-F647-B5F8-15AC9C3A3D7B}" dt="2020-06-01T23:04:56.262" v="4617" actId="20577"/>
          <ac:spMkLst>
            <pc:docMk/>
            <pc:sldMk cId="3506012629" sldId="271"/>
            <ac:spMk id="11" creationId="{1686B2D5-B0C4-6B44-B304-0B89D9E3B3CB}"/>
          </ac:spMkLst>
        </pc:spChg>
        <pc:picChg chg="mod">
          <ac:chgData name="Jenn Gile" userId="e4eed0a2-68c9-4f4d-8ad3-3fdfb291f3cd" providerId="ADAL" clId="{B8208F47-1122-F647-B5F8-15AC9C3A3D7B}" dt="2020-06-01T23:13:59.930" v="4691" actId="29295"/>
          <ac:picMkLst>
            <pc:docMk/>
            <pc:sldMk cId="3506012629" sldId="271"/>
            <ac:picMk id="3" creationId="{DBF4063A-0D8C-184C-B879-78C546DEA7FE}"/>
          </ac:picMkLst>
        </pc:picChg>
        <pc:picChg chg="mod">
          <ac:chgData name="Jenn Gile" userId="e4eed0a2-68c9-4f4d-8ad3-3fdfb291f3cd" providerId="ADAL" clId="{B8208F47-1122-F647-B5F8-15AC9C3A3D7B}" dt="2020-06-01T23:13:56.874" v="4690" actId="29295"/>
          <ac:picMkLst>
            <pc:docMk/>
            <pc:sldMk cId="3506012629" sldId="271"/>
            <ac:picMk id="4" creationId="{8EAD0374-56A2-DC40-814F-9606108EFA3E}"/>
          </ac:picMkLst>
        </pc:picChg>
        <pc:picChg chg="del mod">
          <ac:chgData name="Jenn Gile" userId="e4eed0a2-68c9-4f4d-8ad3-3fdfb291f3cd" providerId="ADAL" clId="{B8208F47-1122-F647-B5F8-15AC9C3A3D7B}" dt="2020-06-01T23:07:13.727" v="4663" actId="478"/>
          <ac:picMkLst>
            <pc:docMk/>
            <pc:sldMk cId="3506012629" sldId="271"/>
            <ac:picMk id="5" creationId="{4EAF245C-0666-4E4B-B776-FCE799840A6F}"/>
          </ac:picMkLst>
        </pc:picChg>
      </pc:sldChg>
      <pc:sldChg chg="add modNotesTx">
        <pc:chgData name="Jenn Gile" userId="e4eed0a2-68c9-4f4d-8ad3-3fdfb291f3cd" providerId="ADAL" clId="{B8208F47-1122-F647-B5F8-15AC9C3A3D7B}" dt="2020-06-03T13:27:02.267" v="15752" actId="20577"/>
        <pc:sldMkLst>
          <pc:docMk/>
          <pc:sldMk cId="1727336317" sldId="299"/>
        </pc:sldMkLst>
      </pc:sldChg>
      <pc:sldChg chg="addSp delSp modSp new modAnim modNotesTx">
        <pc:chgData name="Jenn Gile" userId="e4eed0a2-68c9-4f4d-8ad3-3fdfb291f3cd" providerId="ADAL" clId="{B8208F47-1122-F647-B5F8-15AC9C3A3D7B}" dt="2020-06-04T17:45:13.838" v="15755" actId="242"/>
        <pc:sldMkLst>
          <pc:docMk/>
          <pc:sldMk cId="2439465169" sldId="300"/>
        </pc:sldMkLst>
        <pc:spChg chg="add mod">
          <ac:chgData name="Jenn Gile" userId="e4eed0a2-68c9-4f4d-8ad3-3fdfb291f3cd" providerId="ADAL" clId="{B8208F47-1122-F647-B5F8-15AC9C3A3D7B}" dt="2020-06-04T17:45:13.838" v="15755" actId="242"/>
          <ac:spMkLst>
            <pc:docMk/>
            <pc:sldMk cId="2439465169" sldId="300"/>
            <ac:spMk id="2" creationId="{1B38E802-D88F-BB4E-8A15-AA6D182D1FE8}"/>
          </ac:spMkLst>
        </pc:spChg>
        <pc:spChg chg="add mod">
          <ac:chgData name="Jenn Gile" userId="e4eed0a2-68c9-4f4d-8ad3-3fdfb291f3cd" providerId="ADAL" clId="{B8208F47-1122-F647-B5F8-15AC9C3A3D7B}" dt="2020-06-03T04:38:34.294" v="12492" actId="14100"/>
          <ac:spMkLst>
            <pc:docMk/>
            <pc:sldMk cId="2439465169" sldId="300"/>
            <ac:spMk id="3" creationId="{4F7B73AC-E205-C84C-9224-BCA43B69B3F0}"/>
          </ac:spMkLst>
        </pc:spChg>
        <pc:spChg chg="add del mod">
          <ac:chgData name="Jenn Gile" userId="e4eed0a2-68c9-4f4d-8ad3-3fdfb291f3cd" providerId="ADAL" clId="{B8208F47-1122-F647-B5F8-15AC9C3A3D7B}" dt="2020-06-03T03:23:15.595" v="11262" actId="478"/>
          <ac:spMkLst>
            <pc:docMk/>
            <pc:sldMk cId="2439465169" sldId="300"/>
            <ac:spMk id="4" creationId="{FDC4FE53-B50A-BC4B-81FC-06C514315F7D}"/>
          </ac:spMkLst>
        </pc:spChg>
        <pc:spChg chg="add mod">
          <ac:chgData name="Jenn Gile" userId="e4eed0a2-68c9-4f4d-8ad3-3fdfb291f3cd" providerId="ADAL" clId="{B8208F47-1122-F647-B5F8-15AC9C3A3D7B}" dt="2020-06-03T03:23:38.797" v="11264" actId="1076"/>
          <ac:spMkLst>
            <pc:docMk/>
            <pc:sldMk cId="2439465169" sldId="300"/>
            <ac:spMk id="5" creationId="{563D4ADE-50B0-7643-A9D0-401ABE52928C}"/>
          </ac:spMkLst>
        </pc:spChg>
        <pc:spChg chg="add mod">
          <ac:chgData name="Jenn Gile" userId="e4eed0a2-68c9-4f4d-8ad3-3fdfb291f3cd" providerId="ADAL" clId="{B8208F47-1122-F647-B5F8-15AC9C3A3D7B}" dt="2020-06-03T03:23:38.797" v="11264" actId="1076"/>
          <ac:spMkLst>
            <pc:docMk/>
            <pc:sldMk cId="2439465169" sldId="300"/>
            <ac:spMk id="6" creationId="{AE2427E9-F446-0344-BEFD-17E94A5224B2}"/>
          </ac:spMkLst>
        </pc:spChg>
        <pc:spChg chg="add mod">
          <ac:chgData name="Jenn Gile" userId="e4eed0a2-68c9-4f4d-8ad3-3fdfb291f3cd" providerId="ADAL" clId="{B8208F47-1122-F647-B5F8-15AC9C3A3D7B}" dt="2020-06-03T03:23:38.797" v="11264" actId="1076"/>
          <ac:spMkLst>
            <pc:docMk/>
            <pc:sldMk cId="2439465169" sldId="300"/>
            <ac:spMk id="7" creationId="{E61BBA4F-D6CA-B84E-A51E-A797723E014E}"/>
          </ac:spMkLst>
        </pc:spChg>
        <pc:spChg chg="add mod">
          <ac:chgData name="Jenn Gile" userId="e4eed0a2-68c9-4f4d-8ad3-3fdfb291f3cd" providerId="ADAL" clId="{B8208F47-1122-F647-B5F8-15AC9C3A3D7B}" dt="2020-06-03T03:23:38.797" v="11264" actId="1076"/>
          <ac:spMkLst>
            <pc:docMk/>
            <pc:sldMk cId="2439465169" sldId="300"/>
            <ac:spMk id="8" creationId="{A5829C57-9A55-E64E-91A5-29E8AB0C07A4}"/>
          </ac:spMkLst>
        </pc:spChg>
        <pc:spChg chg="add mod">
          <ac:chgData name="Jenn Gile" userId="e4eed0a2-68c9-4f4d-8ad3-3fdfb291f3cd" providerId="ADAL" clId="{B8208F47-1122-F647-B5F8-15AC9C3A3D7B}" dt="2020-06-03T05:27:51.223" v="15262" actId="207"/>
          <ac:spMkLst>
            <pc:docMk/>
            <pc:sldMk cId="2439465169" sldId="300"/>
            <ac:spMk id="11" creationId="{0B3467BC-F6D0-6343-8585-AB50CD303079}"/>
          </ac:spMkLst>
        </pc:spChg>
        <pc:spChg chg="add mod">
          <ac:chgData name="Jenn Gile" userId="e4eed0a2-68c9-4f4d-8ad3-3fdfb291f3cd" providerId="ADAL" clId="{B8208F47-1122-F647-B5F8-15AC9C3A3D7B}" dt="2020-06-03T05:27:51.223" v="15262" actId="207"/>
          <ac:spMkLst>
            <pc:docMk/>
            <pc:sldMk cId="2439465169" sldId="300"/>
            <ac:spMk id="12" creationId="{643949D2-E04D-6D4C-9DA6-ECF66D703C91}"/>
          </ac:spMkLst>
        </pc:spChg>
        <pc:spChg chg="add mod">
          <ac:chgData name="Jenn Gile" userId="e4eed0a2-68c9-4f4d-8ad3-3fdfb291f3cd" providerId="ADAL" clId="{B8208F47-1122-F647-B5F8-15AC9C3A3D7B}" dt="2020-06-03T05:27:51.223" v="15262" actId="207"/>
          <ac:spMkLst>
            <pc:docMk/>
            <pc:sldMk cId="2439465169" sldId="300"/>
            <ac:spMk id="13" creationId="{60928F84-BFD6-EE41-8247-4867DC55C9FB}"/>
          </ac:spMkLst>
        </pc:spChg>
        <pc:spChg chg="add mod">
          <ac:chgData name="Jenn Gile" userId="e4eed0a2-68c9-4f4d-8ad3-3fdfb291f3cd" providerId="ADAL" clId="{B8208F47-1122-F647-B5F8-15AC9C3A3D7B}" dt="2020-06-03T04:10:52.038" v="12062" actId="114"/>
          <ac:spMkLst>
            <pc:docMk/>
            <pc:sldMk cId="2439465169" sldId="300"/>
            <ac:spMk id="14" creationId="{596BC05A-B180-834A-AE49-56925ECB9D28}"/>
          </ac:spMkLst>
        </pc:spChg>
        <pc:cxnChg chg="add mod">
          <ac:chgData name="Jenn Gile" userId="e4eed0a2-68c9-4f4d-8ad3-3fdfb291f3cd" providerId="ADAL" clId="{B8208F47-1122-F647-B5F8-15AC9C3A3D7B}" dt="2020-06-03T03:23:38.797" v="11264" actId="1076"/>
          <ac:cxnSpMkLst>
            <pc:docMk/>
            <pc:sldMk cId="2439465169" sldId="300"/>
            <ac:cxnSpMk id="9" creationId="{E32A4286-4E8C-114D-9E6D-E6E9809DC177}"/>
          </ac:cxnSpMkLst>
        </pc:cxnChg>
        <pc:cxnChg chg="add mod">
          <ac:chgData name="Jenn Gile" userId="e4eed0a2-68c9-4f4d-8ad3-3fdfb291f3cd" providerId="ADAL" clId="{B8208F47-1122-F647-B5F8-15AC9C3A3D7B}" dt="2020-06-03T03:23:38.797" v="11264" actId="1076"/>
          <ac:cxnSpMkLst>
            <pc:docMk/>
            <pc:sldMk cId="2439465169" sldId="300"/>
            <ac:cxnSpMk id="10" creationId="{9F3A505A-1B5B-7144-B92A-FF5B880B17A1}"/>
          </ac:cxnSpMkLst>
        </pc:cxnChg>
      </pc:sldChg>
      <pc:sldChg chg="add modNotesTx">
        <pc:chgData name="Jenn Gile" userId="e4eed0a2-68c9-4f4d-8ad3-3fdfb291f3cd" providerId="ADAL" clId="{B8208F47-1122-F647-B5F8-15AC9C3A3D7B}" dt="2020-06-03T03:43:09.716" v="11626" actId="20577"/>
        <pc:sldMkLst>
          <pc:docMk/>
          <pc:sldMk cId="946537656" sldId="301"/>
        </pc:sldMkLst>
      </pc:sldChg>
      <pc:sldChg chg="new del">
        <pc:chgData name="Jenn Gile" userId="e4eed0a2-68c9-4f4d-8ad3-3fdfb291f3cd" providerId="ADAL" clId="{B8208F47-1122-F647-B5F8-15AC9C3A3D7B}" dt="2020-06-03T04:17:23.155" v="12198" actId="2696"/>
        <pc:sldMkLst>
          <pc:docMk/>
          <pc:sldMk cId="888192692" sldId="302"/>
        </pc:sldMkLst>
      </pc:sldChg>
      <pc:sldChg chg="addSp delSp modSp add modAnim modNotesTx">
        <pc:chgData name="Jenn Gile" userId="e4eed0a2-68c9-4f4d-8ad3-3fdfb291f3cd" providerId="ADAL" clId="{B8208F47-1122-F647-B5F8-15AC9C3A3D7B}" dt="2020-06-03T13:12:25.230" v="15596" actId="1036"/>
        <pc:sldMkLst>
          <pc:docMk/>
          <pc:sldMk cId="2256097924" sldId="303"/>
        </pc:sldMkLst>
        <pc:spChg chg="add mod">
          <ac:chgData name="Jenn Gile" userId="e4eed0a2-68c9-4f4d-8ad3-3fdfb291f3cd" providerId="ADAL" clId="{B8208F47-1122-F647-B5F8-15AC9C3A3D7B}" dt="2020-06-03T13:11:32.928" v="15481" actId="20577"/>
          <ac:spMkLst>
            <pc:docMk/>
            <pc:sldMk cId="2256097924" sldId="303"/>
            <ac:spMk id="2" creationId="{A236792E-2B7E-FB4D-9E36-7F675939957F}"/>
          </ac:spMkLst>
        </pc:spChg>
        <pc:spChg chg="add mod">
          <ac:chgData name="Jenn Gile" userId="e4eed0a2-68c9-4f4d-8ad3-3fdfb291f3cd" providerId="ADAL" clId="{B8208F47-1122-F647-B5F8-15AC9C3A3D7B}" dt="2020-06-03T13:12:25.230" v="15596" actId="1036"/>
          <ac:spMkLst>
            <pc:docMk/>
            <pc:sldMk cId="2256097924" sldId="303"/>
            <ac:spMk id="3" creationId="{D23EEC25-42A5-2049-A43C-5A60A428C4EF}"/>
          </ac:spMkLst>
        </pc:spChg>
        <pc:spChg chg="add mod">
          <ac:chgData name="Jenn Gile" userId="e4eed0a2-68c9-4f4d-8ad3-3fdfb291f3cd" providerId="ADAL" clId="{B8208F47-1122-F647-B5F8-15AC9C3A3D7B}" dt="2020-06-03T13:12:25.230" v="15596" actId="1036"/>
          <ac:spMkLst>
            <pc:docMk/>
            <pc:sldMk cId="2256097924" sldId="303"/>
            <ac:spMk id="4" creationId="{2B0FECFA-5DF1-EC42-9E6E-2A80E7F7E15B}"/>
          </ac:spMkLst>
        </pc:spChg>
        <pc:spChg chg="mod">
          <ac:chgData name="Jenn Gile" userId="e4eed0a2-68c9-4f4d-8ad3-3fdfb291f3cd" providerId="ADAL" clId="{B8208F47-1122-F647-B5F8-15AC9C3A3D7B}" dt="2020-06-03T05:06:42.119" v="15103" actId="20577"/>
          <ac:spMkLst>
            <pc:docMk/>
            <pc:sldMk cId="2256097924" sldId="303"/>
            <ac:spMk id="5" creationId="{DF2CC59D-56DE-1E4E-A7D2-B6D0F88AA72B}"/>
          </ac:spMkLst>
        </pc:spChg>
        <pc:spChg chg="add mod">
          <ac:chgData name="Jenn Gile" userId="e4eed0a2-68c9-4f4d-8ad3-3fdfb291f3cd" providerId="ADAL" clId="{B8208F47-1122-F647-B5F8-15AC9C3A3D7B}" dt="2020-06-03T05:00:47.538" v="14696" actId="1076"/>
          <ac:spMkLst>
            <pc:docMk/>
            <pc:sldMk cId="2256097924" sldId="303"/>
            <ac:spMk id="6" creationId="{26DD2530-8F0E-8D44-B0BC-4137850218C8}"/>
          </ac:spMkLst>
        </pc:spChg>
        <pc:spChg chg="add mod">
          <ac:chgData name="Jenn Gile" userId="e4eed0a2-68c9-4f4d-8ad3-3fdfb291f3cd" providerId="ADAL" clId="{B8208F47-1122-F647-B5F8-15AC9C3A3D7B}" dt="2020-06-03T05:00:47.538" v="14696" actId="1076"/>
          <ac:spMkLst>
            <pc:docMk/>
            <pc:sldMk cId="2256097924" sldId="303"/>
            <ac:spMk id="10" creationId="{D70B6F96-B55D-774C-AA56-C65D682F3AF6}"/>
          </ac:spMkLst>
        </pc:spChg>
        <pc:spChg chg="mod">
          <ac:chgData name="Jenn Gile" userId="e4eed0a2-68c9-4f4d-8ad3-3fdfb291f3cd" providerId="ADAL" clId="{B8208F47-1122-F647-B5F8-15AC9C3A3D7B}" dt="2020-06-03T13:12:18.858" v="15583" actId="6549"/>
          <ac:spMkLst>
            <pc:docMk/>
            <pc:sldMk cId="2256097924" sldId="303"/>
            <ac:spMk id="12" creationId="{6A9F29B6-A281-8348-8A39-B20BE14A8577}"/>
          </ac:spMkLst>
        </pc:spChg>
        <pc:spChg chg="del mod">
          <ac:chgData name="Jenn Gile" userId="e4eed0a2-68c9-4f4d-8ad3-3fdfb291f3cd" providerId="ADAL" clId="{B8208F47-1122-F647-B5F8-15AC9C3A3D7B}" dt="2020-06-03T04:03:37.719" v="11667" actId="478"/>
          <ac:spMkLst>
            <pc:docMk/>
            <pc:sldMk cId="2256097924" sldId="303"/>
            <ac:spMk id="13" creationId="{0AC227D0-B0DF-5A45-A573-594668A96433}"/>
          </ac:spMkLst>
        </pc:spChg>
        <pc:spChg chg="mod">
          <ac:chgData name="Jenn Gile" userId="e4eed0a2-68c9-4f4d-8ad3-3fdfb291f3cd" providerId="ADAL" clId="{B8208F47-1122-F647-B5F8-15AC9C3A3D7B}" dt="2020-06-03T05:00:47.538" v="14696" actId="1076"/>
          <ac:spMkLst>
            <pc:docMk/>
            <pc:sldMk cId="2256097924" sldId="303"/>
            <ac:spMk id="20" creationId="{FA82C65D-9C87-564D-9590-B10C54BF6A1A}"/>
          </ac:spMkLst>
        </pc:spChg>
        <pc:picChg chg="add del mod modCrop">
          <ac:chgData name="Jenn Gile" userId="e4eed0a2-68c9-4f4d-8ad3-3fdfb291f3cd" providerId="ADAL" clId="{B8208F47-1122-F647-B5F8-15AC9C3A3D7B}" dt="2020-06-03T05:00:31.743" v="14692" actId="478"/>
          <ac:picMkLst>
            <pc:docMk/>
            <pc:sldMk cId="2256097924" sldId="303"/>
            <ac:picMk id="7" creationId="{1D76E4D7-C266-5241-8932-FD0D9CDE4FDB}"/>
          </ac:picMkLst>
        </pc:picChg>
        <pc:picChg chg="add del mod modCrop">
          <ac:chgData name="Jenn Gile" userId="e4eed0a2-68c9-4f4d-8ad3-3fdfb291f3cd" providerId="ADAL" clId="{B8208F47-1122-F647-B5F8-15AC9C3A3D7B}" dt="2020-06-03T04:59:50.719" v="14688" actId="478"/>
          <ac:picMkLst>
            <pc:docMk/>
            <pc:sldMk cId="2256097924" sldId="303"/>
            <ac:picMk id="8" creationId="{33753752-9009-2B4A-A995-E6AC861C60BD}"/>
          </ac:picMkLst>
        </pc:picChg>
        <pc:picChg chg="add del mod">
          <ac:chgData name="Jenn Gile" userId="e4eed0a2-68c9-4f4d-8ad3-3fdfb291f3cd" providerId="ADAL" clId="{B8208F47-1122-F647-B5F8-15AC9C3A3D7B}" dt="2020-06-03T05:00:35.799" v="14694"/>
          <ac:picMkLst>
            <pc:docMk/>
            <pc:sldMk cId="2256097924" sldId="303"/>
            <ac:picMk id="9" creationId="{400E0108-1E16-5848-85E5-AC25EED2956C}"/>
          </ac:picMkLst>
        </pc:picChg>
        <pc:picChg chg="add mod modCrop">
          <ac:chgData name="Jenn Gile" userId="e4eed0a2-68c9-4f4d-8ad3-3fdfb291f3cd" providerId="ADAL" clId="{B8208F47-1122-F647-B5F8-15AC9C3A3D7B}" dt="2020-06-03T05:01:18.891" v="14705" actId="18131"/>
          <ac:picMkLst>
            <pc:docMk/>
            <pc:sldMk cId="2256097924" sldId="303"/>
            <ac:picMk id="14" creationId="{B63024EC-A51D-9B4F-8F4B-500F24A5FC7F}"/>
          </ac:picMkLst>
        </pc:picChg>
      </pc:sldChg>
      <pc:sldChg chg="add ord modNotesTx">
        <pc:chgData name="Jenn Gile" userId="e4eed0a2-68c9-4f4d-8ad3-3fdfb291f3cd" providerId="ADAL" clId="{B8208F47-1122-F647-B5F8-15AC9C3A3D7B}" dt="2020-06-04T17:55:22.992" v="15756"/>
        <pc:sldMkLst>
          <pc:docMk/>
          <pc:sldMk cId="2107841016" sldId="304"/>
        </pc:sldMkLst>
      </pc:sldChg>
      <pc:sldChg chg="addSp modSp new modAnim modNotesTx">
        <pc:chgData name="Jenn Gile" userId="e4eed0a2-68c9-4f4d-8ad3-3fdfb291f3cd" providerId="ADAL" clId="{B8208F47-1122-F647-B5F8-15AC9C3A3D7B}" dt="2020-06-03T04:44:28.231" v="13201" actId="20577"/>
        <pc:sldMkLst>
          <pc:docMk/>
          <pc:sldMk cId="2866162" sldId="305"/>
        </pc:sldMkLst>
        <pc:spChg chg="add mod">
          <ac:chgData name="Jenn Gile" userId="e4eed0a2-68c9-4f4d-8ad3-3fdfb291f3cd" providerId="ADAL" clId="{B8208F47-1122-F647-B5F8-15AC9C3A3D7B}" dt="2020-06-03T04:38:21.515" v="12491" actId="1076"/>
          <ac:spMkLst>
            <pc:docMk/>
            <pc:sldMk cId="2866162" sldId="305"/>
            <ac:spMk id="2" creationId="{73AB711F-AF89-374E-95FA-D3440DC7FE0A}"/>
          </ac:spMkLst>
        </pc:spChg>
        <pc:spChg chg="add mod">
          <ac:chgData name="Jenn Gile" userId="e4eed0a2-68c9-4f4d-8ad3-3fdfb291f3cd" providerId="ADAL" clId="{B8208F47-1122-F647-B5F8-15AC9C3A3D7B}" dt="2020-06-03T04:39:00.286" v="12526" actId="403"/>
          <ac:spMkLst>
            <pc:docMk/>
            <pc:sldMk cId="2866162" sldId="305"/>
            <ac:spMk id="3" creationId="{08A5275D-D602-B44B-ABB2-8ECDADB4087A}"/>
          </ac:spMkLst>
        </pc:spChg>
        <pc:spChg chg="add mod">
          <ac:chgData name="Jenn Gile" userId="e4eed0a2-68c9-4f4d-8ad3-3fdfb291f3cd" providerId="ADAL" clId="{B8208F47-1122-F647-B5F8-15AC9C3A3D7B}" dt="2020-06-03T04:41:46.902" v="12717" actId="1036"/>
          <ac:spMkLst>
            <pc:docMk/>
            <pc:sldMk cId="2866162" sldId="305"/>
            <ac:spMk id="7" creationId="{DD7AE424-E286-474B-9CA7-C026B0EF104C}"/>
          </ac:spMkLst>
        </pc:spChg>
        <pc:spChg chg="add mod">
          <ac:chgData name="Jenn Gile" userId="e4eed0a2-68c9-4f4d-8ad3-3fdfb291f3cd" providerId="ADAL" clId="{B8208F47-1122-F647-B5F8-15AC9C3A3D7B}" dt="2020-06-03T04:41:46.902" v="12717" actId="1036"/>
          <ac:spMkLst>
            <pc:docMk/>
            <pc:sldMk cId="2866162" sldId="305"/>
            <ac:spMk id="8" creationId="{C8F25F15-41C6-D44E-80AC-F3455A058974}"/>
          </ac:spMkLst>
        </pc:spChg>
        <pc:picChg chg="add mod">
          <ac:chgData name="Jenn Gile" userId="e4eed0a2-68c9-4f4d-8ad3-3fdfb291f3cd" providerId="ADAL" clId="{B8208F47-1122-F647-B5F8-15AC9C3A3D7B}" dt="2020-06-03T04:41:29.784" v="12703" actId="1036"/>
          <ac:picMkLst>
            <pc:docMk/>
            <pc:sldMk cId="2866162" sldId="305"/>
            <ac:picMk id="5" creationId="{6BFA9FEC-0447-5F42-B517-5B71B63B141B}"/>
          </ac:picMkLst>
        </pc:picChg>
        <pc:picChg chg="add mod">
          <ac:chgData name="Jenn Gile" userId="e4eed0a2-68c9-4f4d-8ad3-3fdfb291f3cd" providerId="ADAL" clId="{B8208F47-1122-F647-B5F8-15AC9C3A3D7B}" dt="2020-06-03T04:41:29.784" v="12703" actId="1036"/>
          <ac:picMkLst>
            <pc:docMk/>
            <pc:sldMk cId="2866162" sldId="305"/>
            <ac:picMk id="6" creationId="{71CDD8CB-5A1E-3545-848C-FFCB94A7FE3D}"/>
          </ac:picMkLst>
        </pc:picChg>
      </pc:sldChg>
      <pc:sldChg chg="addSp delSp modSp new mod setBg modNotesTx">
        <pc:chgData name="Jenn Gile" userId="e4eed0a2-68c9-4f4d-8ad3-3fdfb291f3cd" providerId="ADAL" clId="{B8208F47-1122-F647-B5F8-15AC9C3A3D7B}" dt="2020-06-03T04:55:06.935" v="14192" actId="20577"/>
        <pc:sldMkLst>
          <pc:docMk/>
          <pc:sldMk cId="989847035" sldId="306"/>
        </pc:sldMkLst>
        <pc:spChg chg="add">
          <ac:chgData name="Jenn Gile" userId="e4eed0a2-68c9-4f4d-8ad3-3fdfb291f3cd" providerId="ADAL" clId="{B8208F47-1122-F647-B5F8-15AC9C3A3D7B}" dt="2020-06-03T04:49:24.949" v="13212" actId="26606"/>
          <ac:spMkLst>
            <pc:docMk/>
            <pc:sldMk cId="989847035" sldId="306"/>
            <ac:spMk id="9" creationId="{A9F529C3-C941-49FD-8C67-82F134F64BDB}"/>
          </ac:spMkLst>
        </pc:spChg>
        <pc:spChg chg="add">
          <ac:chgData name="Jenn Gile" userId="e4eed0a2-68c9-4f4d-8ad3-3fdfb291f3cd" providerId="ADAL" clId="{B8208F47-1122-F647-B5F8-15AC9C3A3D7B}" dt="2020-06-03T04:49:24.949" v="13212" actId="26606"/>
          <ac:spMkLst>
            <pc:docMk/>
            <pc:sldMk cId="989847035" sldId="306"/>
            <ac:spMk id="11" creationId="{20586029-32A0-47E5-9AEC-AE3ABA6B94D0}"/>
          </ac:spMkLst>
        </pc:spChg>
        <pc:picChg chg="add del">
          <ac:chgData name="Jenn Gile" userId="e4eed0a2-68c9-4f4d-8ad3-3fdfb291f3cd" providerId="ADAL" clId="{B8208F47-1122-F647-B5F8-15AC9C3A3D7B}" dt="2020-06-03T04:48:00.768" v="13204" actId="478"/>
          <ac:picMkLst>
            <pc:docMk/>
            <pc:sldMk cId="989847035" sldId="306"/>
            <ac:picMk id="2" creationId="{0FABDB1F-7622-7D4F-BB45-9B2EB0161813}"/>
          </ac:picMkLst>
        </pc:picChg>
        <pc:picChg chg="add mod">
          <ac:chgData name="Jenn Gile" userId="e4eed0a2-68c9-4f4d-8ad3-3fdfb291f3cd" providerId="ADAL" clId="{B8208F47-1122-F647-B5F8-15AC9C3A3D7B}" dt="2020-06-03T04:54:45.386" v="14075" actId="1076"/>
          <ac:picMkLst>
            <pc:docMk/>
            <pc:sldMk cId="989847035" sldId="306"/>
            <ac:picMk id="3" creationId="{D449C762-88CD-054E-A1ED-8A7746947809}"/>
          </ac:picMkLst>
        </pc:picChg>
        <pc:picChg chg="add mod">
          <ac:chgData name="Jenn Gile" userId="e4eed0a2-68c9-4f4d-8ad3-3fdfb291f3cd" providerId="ADAL" clId="{B8208F47-1122-F647-B5F8-15AC9C3A3D7B}" dt="2020-06-03T04:49:48.367" v="13216" actId="27614"/>
          <ac:picMkLst>
            <pc:docMk/>
            <pc:sldMk cId="989847035" sldId="306"/>
            <ac:picMk id="4" creationId="{767B4839-984D-3249-8823-EE78FDBC9613}"/>
          </ac:picMkLst>
        </pc:picChg>
        <pc:cxnChg chg="add del mod">
          <ac:chgData name="Jenn Gile" userId="e4eed0a2-68c9-4f4d-8ad3-3fdfb291f3cd" providerId="ADAL" clId="{B8208F47-1122-F647-B5F8-15AC9C3A3D7B}" dt="2020-06-03T04:49:48.125" v="13214" actId="478"/>
          <ac:cxnSpMkLst>
            <pc:docMk/>
            <pc:sldMk cId="989847035" sldId="306"/>
            <ac:cxnSpMk id="6" creationId="{3522A6C0-AA37-EF4C-A69C-A1CA7FF2CE86}"/>
          </ac:cxnSpMkLst>
        </pc:cxnChg>
        <pc:cxnChg chg="add">
          <ac:chgData name="Jenn Gile" userId="e4eed0a2-68c9-4f4d-8ad3-3fdfb291f3cd" providerId="ADAL" clId="{B8208F47-1122-F647-B5F8-15AC9C3A3D7B}" dt="2020-06-03T04:49:24.949" v="13212" actId="26606"/>
          <ac:cxnSpMkLst>
            <pc:docMk/>
            <pc:sldMk cId="989847035" sldId="306"/>
            <ac:cxnSpMk id="13" creationId="{8C730EAB-A532-4295-A302-FB4B90DB9F5E}"/>
          </ac:cxnSpMkLst>
        </pc:cxnChg>
      </pc:sldChg>
      <pc:sldChg chg="addSp delSp modSp new mod setBg modClrScheme chgLayout modNotesTx">
        <pc:chgData name="Jenn Gile" userId="e4eed0a2-68c9-4f4d-8ad3-3fdfb291f3cd" providerId="ADAL" clId="{B8208F47-1122-F647-B5F8-15AC9C3A3D7B}" dt="2020-06-03T05:09:04.534" v="15157" actId="20577"/>
        <pc:sldMkLst>
          <pc:docMk/>
          <pc:sldMk cId="2484432079" sldId="307"/>
        </pc:sldMkLst>
        <pc:spChg chg="del">
          <ac:chgData name="Jenn Gile" userId="e4eed0a2-68c9-4f4d-8ad3-3fdfb291f3cd" providerId="ADAL" clId="{B8208F47-1122-F647-B5F8-15AC9C3A3D7B}" dt="2020-06-03T05:02:48.977" v="15013" actId="700"/>
          <ac:spMkLst>
            <pc:docMk/>
            <pc:sldMk cId="2484432079" sldId="307"/>
            <ac:spMk id="2" creationId="{DD4AFDA8-E1F8-0D42-8ACB-7F16DA9E9D99}"/>
          </ac:spMkLst>
        </pc:spChg>
        <pc:spChg chg="add">
          <ac:chgData name="Jenn Gile" userId="e4eed0a2-68c9-4f4d-8ad3-3fdfb291f3cd" providerId="ADAL" clId="{B8208F47-1122-F647-B5F8-15AC9C3A3D7B}" dt="2020-06-03T05:05:09.449" v="15020" actId="26606"/>
          <ac:spMkLst>
            <pc:docMk/>
            <pc:sldMk cId="2484432079" sldId="307"/>
            <ac:spMk id="10" creationId="{C96C8BAF-68F3-4B78-B238-35DF5D86560D}"/>
          </ac:spMkLst>
        </pc:spChg>
        <pc:spChg chg="add mod">
          <ac:chgData name="Jenn Gile" userId="e4eed0a2-68c9-4f4d-8ad3-3fdfb291f3cd" providerId="ADAL" clId="{B8208F47-1122-F647-B5F8-15AC9C3A3D7B}" dt="2020-06-03T05:06:13.639" v="15083" actId="20577"/>
          <ac:spMkLst>
            <pc:docMk/>
            <pc:sldMk cId="2484432079" sldId="307"/>
            <ac:spMk id="19" creationId="{56F0C9F0-924A-BB45-BC1D-261DC3EFC0C0}"/>
          </ac:spMkLst>
        </pc:spChg>
        <pc:grpChg chg="add">
          <ac:chgData name="Jenn Gile" userId="e4eed0a2-68c9-4f4d-8ad3-3fdfb291f3cd" providerId="ADAL" clId="{B8208F47-1122-F647-B5F8-15AC9C3A3D7B}" dt="2020-06-03T05:05:09.449" v="15020" actId="26606"/>
          <ac:grpSpMkLst>
            <pc:docMk/>
            <pc:sldMk cId="2484432079" sldId="307"/>
            <ac:grpSpMk id="12" creationId="{4F4CD6D0-5A87-4BA2-A13A-0E40511C3CFA}"/>
          </ac:grpSpMkLst>
        </pc:grpChg>
        <pc:grpChg chg="add">
          <ac:chgData name="Jenn Gile" userId="e4eed0a2-68c9-4f4d-8ad3-3fdfb291f3cd" providerId="ADAL" clId="{B8208F47-1122-F647-B5F8-15AC9C3A3D7B}" dt="2020-06-03T05:05:09.449" v="15020" actId="26606"/>
          <ac:grpSpMkLst>
            <pc:docMk/>
            <pc:sldMk cId="2484432079" sldId="307"/>
            <ac:grpSpMk id="16" creationId="{E9537076-EF48-4F72-9164-FD8260D550AC}"/>
          </ac:grpSpMkLst>
        </pc:grpChg>
        <pc:grpChg chg="add">
          <ac:chgData name="Jenn Gile" userId="e4eed0a2-68c9-4f4d-8ad3-3fdfb291f3cd" providerId="ADAL" clId="{B8208F47-1122-F647-B5F8-15AC9C3A3D7B}" dt="2020-06-03T05:05:09.449" v="15020" actId="26606"/>
          <ac:grpSpMkLst>
            <pc:docMk/>
            <pc:sldMk cId="2484432079" sldId="307"/>
            <ac:grpSpMk id="20" creationId="{6EFC3492-86BD-4D75-B5B4-C2DBFE0BD106}"/>
          </ac:grpSpMkLst>
        </pc:grpChg>
        <pc:picChg chg="add mod ord">
          <ac:chgData name="Jenn Gile" userId="e4eed0a2-68c9-4f4d-8ad3-3fdfb291f3cd" providerId="ADAL" clId="{B8208F47-1122-F647-B5F8-15AC9C3A3D7B}" dt="2020-06-03T05:06:03.694" v="15080" actId="1036"/>
          <ac:picMkLst>
            <pc:docMk/>
            <pc:sldMk cId="2484432079" sldId="307"/>
            <ac:picMk id="3" creationId="{9E41D52D-C4AE-A243-A9F8-0D6EEB657067}"/>
          </ac:picMkLst>
        </pc:picChg>
        <pc:picChg chg="add mod ord">
          <ac:chgData name="Jenn Gile" userId="e4eed0a2-68c9-4f4d-8ad3-3fdfb291f3cd" providerId="ADAL" clId="{B8208F47-1122-F647-B5F8-15AC9C3A3D7B}" dt="2020-06-03T05:06:03.694" v="15080" actId="1036"/>
          <ac:picMkLst>
            <pc:docMk/>
            <pc:sldMk cId="2484432079" sldId="307"/>
            <ac:picMk id="4" creationId="{FDC65E8B-628E-0E42-9D14-7DF8FA56C632}"/>
          </ac:picMkLst>
        </pc:picChg>
        <pc:picChg chg="add mod">
          <ac:chgData name="Jenn Gile" userId="e4eed0a2-68c9-4f4d-8ad3-3fdfb291f3cd" providerId="ADAL" clId="{B8208F47-1122-F647-B5F8-15AC9C3A3D7B}" dt="2020-06-03T05:06:03.694" v="15080" actId="1036"/>
          <ac:picMkLst>
            <pc:docMk/>
            <pc:sldMk cId="2484432079" sldId="307"/>
            <ac:picMk id="5" creationId="{BF9CCE2F-2D99-C348-A650-10FAC495AFB3}"/>
          </ac:picMkLst>
        </pc:picChg>
      </pc:sldChg>
      <pc:sldChg chg="addSp modSp new modNotesTx">
        <pc:chgData name="Jenn Gile" userId="e4eed0a2-68c9-4f4d-8ad3-3fdfb291f3cd" providerId="ADAL" clId="{B8208F47-1122-F647-B5F8-15AC9C3A3D7B}" dt="2020-06-03T05:28:52.821" v="15401" actId="20577"/>
        <pc:sldMkLst>
          <pc:docMk/>
          <pc:sldMk cId="2176501174" sldId="308"/>
        </pc:sldMkLst>
        <pc:picChg chg="add mod modCrop">
          <ac:chgData name="Jenn Gile" userId="e4eed0a2-68c9-4f4d-8ad3-3fdfb291f3cd" providerId="ADAL" clId="{B8208F47-1122-F647-B5F8-15AC9C3A3D7B}" dt="2020-06-03T05:13:26.838" v="15171" actId="1035"/>
          <ac:picMkLst>
            <pc:docMk/>
            <pc:sldMk cId="2176501174" sldId="308"/>
            <ac:picMk id="2" creationId="{D4A5D842-702C-3144-8FDD-013A62B065B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42BE1B-F3C0-6B4C-B200-93D46EC5BC55}" type="datetimeFigureOut">
              <a:rPr lang="en-US" smtClean="0"/>
              <a:t>9/12/20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B889E-5222-CE44-9210-C29B409157A5}" type="slidenum">
              <a:rPr lang="en-US" smtClean="0"/>
              <a:t>‹#›</a:t>
            </a:fld>
            <a:endParaRPr lang="en-US"/>
          </a:p>
        </p:txBody>
      </p:sp>
    </p:spTree>
    <p:extLst>
      <p:ext uri="{BB962C8B-B14F-4D97-AF65-F5344CB8AC3E}">
        <p14:creationId xmlns:p14="http://schemas.microsoft.com/office/powerpoint/2010/main" val="3220928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Purpose:</a:t>
            </a:r>
            <a:r>
              <a:rPr lang="en-US" dirty="0"/>
              <a:t> Introduction</a:t>
            </a:r>
          </a:p>
          <a:p>
            <a:endParaRPr lang="en-US" dirty="0"/>
          </a:p>
          <a:p>
            <a:r>
              <a:rPr lang="en-US" b="1" dirty="0"/>
              <a:t>Timing: </a:t>
            </a:r>
            <a:r>
              <a:rPr lang="en-US" dirty="0"/>
              <a:t>5 minutes</a:t>
            </a:r>
          </a:p>
          <a:p>
            <a:endParaRPr lang="en-US" dirty="0"/>
          </a:p>
          <a:p>
            <a:r>
              <a:rPr lang="en-US" sz="1200" b="1" kern="1200" dirty="0">
                <a:solidFill>
                  <a:schemeClr val="tx1"/>
                </a:solidFill>
                <a:effectLst/>
                <a:latin typeface="+mn-lt"/>
                <a:ea typeface="+mn-ea"/>
                <a:cs typeface="+mn-cs"/>
              </a:rPr>
              <a:t>DO: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Turn on your webcam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Welcome participants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Introduce yourself, what you do for your “day job” and why you wanted to facilitate this workshop.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Acknowledge that we’re all going through stressful events, including the pandemic, racial injustice and police brutality.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Wait to advance to the next slide until about 5 minutes past the scheduled meeting start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Welcome!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You can come off mute at any time to talk to me, or others in the session. This workshop will be more fun and effective if we treat it less like a classroom and more like a community.</a:t>
            </a:r>
            <a:r>
              <a:rPr lang="en-US" dirty="0">
                <a:effectLst/>
              </a:rPr>
              <a:t> </a:t>
            </a:r>
            <a:endParaRPr lang="en-US" dirty="0"/>
          </a:p>
        </p:txBody>
      </p:sp>
      <p:sp>
        <p:nvSpPr>
          <p:cNvPr id="4" name="Slide Number Placeholder 3"/>
          <p:cNvSpPr>
            <a:spLocks noGrp="1"/>
          </p:cNvSpPr>
          <p:nvPr>
            <p:ph type="sldNum" sz="quarter" idx="5"/>
          </p:nvPr>
        </p:nvSpPr>
        <p:spPr/>
        <p:txBody>
          <a:bodyPr/>
          <a:lstStyle/>
          <a:p>
            <a:fld id="{530B889E-5222-CE44-9210-C29B409157A5}" type="slidenum">
              <a:rPr lang="en-US" smtClean="0"/>
              <a:t>1</a:t>
            </a:fld>
            <a:endParaRPr lang="en-US"/>
          </a:p>
        </p:txBody>
      </p:sp>
    </p:spTree>
    <p:extLst>
      <p:ext uri="{BB962C8B-B14F-4D97-AF65-F5344CB8AC3E}">
        <p14:creationId xmlns:p14="http://schemas.microsoft.com/office/powerpoint/2010/main" val="307000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Purpose:</a:t>
            </a:r>
            <a:r>
              <a:rPr lang="en-US" dirty="0"/>
              <a:t> Share successful goal setting elements</a:t>
            </a:r>
          </a:p>
          <a:p>
            <a:endParaRPr lang="en-US" dirty="0"/>
          </a:p>
          <a:p>
            <a:r>
              <a:rPr lang="en-US" b="1" dirty="0"/>
              <a:t>Timing: </a:t>
            </a:r>
            <a:r>
              <a:rPr lang="en-US" b="0" dirty="0"/>
              <a:t>&lt;1 minute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just a moment, I’m going to have you use the work you’ve done to set personal wellness goals.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First I want to review some components to successful goal setting</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Review the list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Add any personal examples of what has helped you be successful in achieving goals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Emphasize that wellness goals don’t need to be stretch goals; when you’re trying to improve your wellness it is better to set some small, attainable goals so that you can generate some momentum before trying something more challenging.</a:t>
            </a:r>
          </a:p>
        </p:txBody>
      </p:sp>
      <p:sp>
        <p:nvSpPr>
          <p:cNvPr id="4" name="Slide Number Placeholder 3"/>
          <p:cNvSpPr>
            <a:spLocks noGrp="1"/>
          </p:cNvSpPr>
          <p:nvPr>
            <p:ph type="sldNum" sz="quarter" idx="5"/>
          </p:nvPr>
        </p:nvSpPr>
        <p:spPr/>
        <p:txBody>
          <a:bodyPr/>
          <a:lstStyle/>
          <a:p>
            <a:fld id="{530B889E-5222-CE44-9210-C29B409157A5}" type="slidenum">
              <a:rPr lang="en-US" smtClean="0"/>
              <a:t>10</a:t>
            </a:fld>
            <a:endParaRPr lang="en-US"/>
          </a:p>
        </p:txBody>
      </p:sp>
    </p:spTree>
    <p:extLst>
      <p:ext uri="{BB962C8B-B14F-4D97-AF65-F5344CB8AC3E}">
        <p14:creationId xmlns:p14="http://schemas.microsoft.com/office/powerpoint/2010/main" val="3876026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Purpose:</a:t>
            </a:r>
            <a:r>
              <a:rPr lang="en-US"/>
              <a:t> Set Accountability Goals</a:t>
            </a:r>
          </a:p>
          <a:p>
            <a:endParaRPr lang="en-US"/>
          </a:p>
          <a:p>
            <a:r>
              <a:rPr lang="en-US" b="1"/>
              <a:t>Timing: </a:t>
            </a:r>
            <a:r>
              <a:rPr lang="en-US" b="0"/>
              <a:t>12 minutes</a:t>
            </a:r>
          </a:p>
          <a:p>
            <a:endParaRPr lang="en-US">
              <a:solidFill>
                <a:srgbClr val="343536"/>
              </a:solidFill>
              <a:latin typeface="Arial" panose="020B0604020202020204" pitchFamily="34" charset="0"/>
              <a:cs typeface="Arial" panose="020B0604020202020204" pitchFamily="34" charset="0"/>
            </a:endParaRPr>
          </a:p>
          <a:p>
            <a:r>
              <a:rPr lang="en-US" sz="1200" b="1" kern="1200">
                <a:solidFill>
                  <a:schemeClr val="tx1"/>
                </a:solidFill>
                <a:effectLst/>
                <a:latin typeface="+mn-lt"/>
                <a:ea typeface="+mn-ea"/>
                <a:cs typeface="+mn-cs"/>
              </a:rPr>
              <a:t>SAY:</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On the Page 2 of your digital handout, you will find a simple worksheet for setting your goals.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These are some sample goals that happen to be my personal wellness goals.</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CLICK </a:t>
            </a:r>
            <a:r>
              <a:rPr lang="en-US" sz="1200" kern="1200">
                <a:solidFill>
                  <a:schemeClr val="tx1"/>
                </a:solidFill>
                <a:effectLst/>
                <a:latin typeface="+mn-lt"/>
                <a:ea typeface="+mn-ea"/>
                <a:cs typeface="+mn-cs"/>
              </a:rPr>
              <a:t>(breakout instructions)</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SAY:</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I am going to put you in breakout groups of 3-4 people.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I would like you to share what you’re comfortable sharing from Page 1, and then brainstorm together on your wellness goals. You’ll have 10 minutes to work together.</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If you’ve never used the Zoom breakout room functionality, here’s what to expect:</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You’ll move into a separate digital space where no one else in the meeting can see or hear your group conversations. </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I can communicate with you through broadcasting messages, but they’re subtle and tend to get missed. </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I’ll close the breakout rooms after the allotted time, and you’ll have the option to immediately return to the main room, or take up to 60 seconds to wrap up your conversations.</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DO: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Start breakout rooms and set a timer for </a:t>
            </a:r>
            <a:r>
              <a:rPr lang="en-US" sz="1200" b="1" kern="1200">
                <a:solidFill>
                  <a:schemeClr val="tx1"/>
                </a:solidFill>
                <a:effectLst/>
                <a:latin typeface="+mn-lt"/>
                <a:ea typeface="+mn-ea"/>
                <a:cs typeface="+mn-cs"/>
              </a:rPr>
              <a:t>9 minutes</a:t>
            </a:r>
            <a:r>
              <a:rPr lang="en-US" sz="1200" kern="120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When it goes off, broadcast the message “1 minute left” and set a new timer for 1 minute.</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When it goes off, close the breakout rooms. Greet people as they return.</a:t>
            </a:r>
          </a:p>
        </p:txBody>
      </p:sp>
      <p:sp>
        <p:nvSpPr>
          <p:cNvPr id="4" name="Slide Number Placeholder 3"/>
          <p:cNvSpPr>
            <a:spLocks noGrp="1"/>
          </p:cNvSpPr>
          <p:nvPr>
            <p:ph type="sldNum" sz="quarter" idx="5"/>
          </p:nvPr>
        </p:nvSpPr>
        <p:spPr/>
        <p:txBody>
          <a:bodyPr/>
          <a:lstStyle/>
          <a:p>
            <a:fld id="{530B889E-5222-CE44-9210-C29B409157A5}" type="slidenum">
              <a:rPr lang="en-US" smtClean="0"/>
              <a:t>11</a:t>
            </a:fld>
            <a:endParaRPr lang="en-US"/>
          </a:p>
        </p:txBody>
      </p:sp>
    </p:spTree>
    <p:extLst>
      <p:ext uri="{BB962C8B-B14F-4D97-AF65-F5344CB8AC3E}">
        <p14:creationId xmlns:p14="http://schemas.microsoft.com/office/powerpoint/2010/main" val="3484778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Purpose:</a:t>
            </a:r>
            <a:r>
              <a:rPr lang="en-US"/>
              <a:t> Mood Meter Check-in</a:t>
            </a:r>
          </a:p>
          <a:p>
            <a:endParaRPr lang="en-US"/>
          </a:p>
          <a:p>
            <a:r>
              <a:rPr lang="en-US" b="1"/>
              <a:t>Timing: </a:t>
            </a:r>
            <a:r>
              <a:rPr lang="en-US" b="0"/>
              <a:t>2 minutes</a:t>
            </a:r>
          </a:p>
          <a:p>
            <a:endParaRPr lang="en-US" b="0"/>
          </a:p>
          <a:p>
            <a:r>
              <a:rPr lang="en-US" sz="1200" b="1" kern="1200">
                <a:solidFill>
                  <a:schemeClr val="tx1"/>
                </a:solidFill>
                <a:effectLst/>
                <a:latin typeface="+mn-lt"/>
                <a:ea typeface="+mn-ea"/>
                <a:cs typeface="+mn-cs"/>
              </a:rPr>
              <a:t>SAY:</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We’re halfway through this session, and it’s time to see how you are feeling.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Again, I’m going to put up an anonymous Zoom poll.</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DO: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Launch the poll. When complete, display the results.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Likely there has been a shift in moods. Ask for people to unmute or chat their theories on why it’s changed.</a:t>
            </a:r>
          </a:p>
        </p:txBody>
      </p:sp>
      <p:sp>
        <p:nvSpPr>
          <p:cNvPr id="4" name="Slide Number Placeholder 3"/>
          <p:cNvSpPr>
            <a:spLocks noGrp="1"/>
          </p:cNvSpPr>
          <p:nvPr>
            <p:ph type="sldNum" sz="quarter" idx="5"/>
          </p:nvPr>
        </p:nvSpPr>
        <p:spPr/>
        <p:txBody>
          <a:bodyPr/>
          <a:lstStyle/>
          <a:p>
            <a:fld id="{530B889E-5222-CE44-9210-C29B409157A5}" type="slidenum">
              <a:rPr lang="en-US" smtClean="0"/>
              <a:t>12</a:t>
            </a:fld>
            <a:endParaRPr lang="en-US"/>
          </a:p>
        </p:txBody>
      </p:sp>
    </p:spTree>
    <p:extLst>
      <p:ext uri="{BB962C8B-B14F-4D97-AF65-F5344CB8AC3E}">
        <p14:creationId xmlns:p14="http://schemas.microsoft.com/office/powerpoint/2010/main" val="221905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Purpose:</a:t>
            </a:r>
            <a:r>
              <a:rPr lang="en-US"/>
              <a:t> Group conversation about remote work</a:t>
            </a:r>
          </a:p>
          <a:p>
            <a:endParaRPr lang="en-US"/>
          </a:p>
          <a:p>
            <a:r>
              <a:rPr lang="en-US" b="1"/>
              <a:t>Timing: </a:t>
            </a:r>
            <a:r>
              <a:rPr lang="en-US" b="0"/>
              <a:t>5 minutes</a:t>
            </a:r>
          </a:p>
          <a:p>
            <a:endParaRPr lang="en-US"/>
          </a:p>
          <a:p>
            <a:r>
              <a:rPr lang="en-US" sz="1200" b="1" kern="1200">
                <a:solidFill>
                  <a:schemeClr val="tx1"/>
                </a:solidFill>
                <a:effectLst/>
                <a:latin typeface="+mn-lt"/>
                <a:ea typeface="+mn-ea"/>
                <a:cs typeface="+mn-cs"/>
              </a:rPr>
              <a:t>SAY:</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Now we’re going to transition to the second half of the workshop, where we’ll talk about how to support each other as remote workers during a pandemic.</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Under normal circumstances, remote work can be just as, if not more productive, than office-based work. It has great benefits towards worker satisfaction, employee retention, and overall productivity.</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But forced remote work coupled with a stay-at-home order is different. In order to be effective, we need to be intentional about supporting each other and having reasonable expectations of what everyone can accomplish.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I think for most people, remote work is new. I’d like to do a quick poll to see how you’re feeling about it.</a:t>
            </a: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DO: </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Launch the 3-question poll. When complete, display the results.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Ask people to volunteer to talk about their experiences with remote work</a:t>
            </a:r>
          </a:p>
        </p:txBody>
      </p:sp>
      <p:sp>
        <p:nvSpPr>
          <p:cNvPr id="4" name="Slide Number Placeholder 3"/>
          <p:cNvSpPr>
            <a:spLocks noGrp="1"/>
          </p:cNvSpPr>
          <p:nvPr>
            <p:ph type="sldNum" sz="quarter" idx="5"/>
          </p:nvPr>
        </p:nvSpPr>
        <p:spPr/>
        <p:txBody>
          <a:bodyPr/>
          <a:lstStyle/>
          <a:p>
            <a:fld id="{530B889E-5222-CE44-9210-C29B409157A5}" type="slidenum">
              <a:rPr lang="en-US" smtClean="0"/>
              <a:t>13</a:t>
            </a:fld>
            <a:endParaRPr lang="en-US"/>
          </a:p>
        </p:txBody>
      </p:sp>
    </p:spTree>
    <p:extLst>
      <p:ext uri="{BB962C8B-B14F-4D97-AF65-F5344CB8AC3E}">
        <p14:creationId xmlns:p14="http://schemas.microsoft.com/office/powerpoint/2010/main" val="2225802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Purpose:</a:t>
            </a:r>
            <a:r>
              <a:rPr lang="en-US" dirty="0"/>
              <a:t> Group conversation about remote work</a:t>
            </a:r>
          </a:p>
          <a:p>
            <a:endParaRPr lang="en-US" dirty="0"/>
          </a:p>
          <a:p>
            <a:r>
              <a:rPr lang="en-US" b="1" dirty="0"/>
              <a:t>Timing: </a:t>
            </a:r>
            <a:r>
              <a:rPr lang="en-US" b="0" dirty="0"/>
              <a:t>8 minutes</a:t>
            </a:r>
          </a:p>
          <a:p>
            <a:endParaRPr lang="en-US" b="0" dirty="0"/>
          </a:p>
          <a:p>
            <a:r>
              <a:rPr lang="en-US" sz="1200" b="1" kern="1200" dirty="0">
                <a:solidFill>
                  <a:schemeClr val="tx1"/>
                </a:solidFill>
                <a:effectLst/>
                <a:latin typeface="+mn-lt"/>
                <a:ea typeface="+mn-ea"/>
                <a:cs typeface="+mn-cs"/>
              </a:rPr>
              <a:t>SAY: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that we’re a few months into being a 100% remote team, it’s a good time to reflect on how it’s been working.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first think about some positive outcomes – both for you and for your team.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Please unmute or use the chat to list the positive outcomes of being a team of remote workers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Facilitate conversation, looking for themes.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(thumbs down animation)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Next, what are some negative outcomes, or things you miss about going to an office?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Again, unmute or use the chat to share your experiences.</a:t>
            </a:r>
          </a:p>
        </p:txBody>
      </p:sp>
      <p:sp>
        <p:nvSpPr>
          <p:cNvPr id="4" name="Slide Number Placeholder 3"/>
          <p:cNvSpPr>
            <a:spLocks noGrp="1"/>
          </p:cNvSpPr>
          <p:nvPr>
            <p:ph type="sldNum" sz="quarter" idx="5"/>
          </p:nvPr>
        </p:nvSpPr>
        <p:spPr/>
        <p:txBody>
          <a:bodyPr/>
          <a:lstStyle/>
          <a:p>
            <a:fld id="{530B889E-5222-CE44-9210-C29B409157A5}" type="slidenum">
              <a:rPr lang="en-US" smtClean="0"/>
              <a:t>14</a:t>
            </a:fld>
            <a:endParaRPr lang="en-US"/>
          </a:p>
        </p:txBody>
      </p:sp>
    </p:spTree>
    <p:extLst>
      <p:ext uri="{BB962C8B-B14F-4D97-AF65-F5344CB8AC3E}">
        <p14:creationId xmlns:p14="http://schemas.microsoft.com/office/powerpoint/2010/main" val="942256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Purpose:</a:t>
            </a:r>
            <a:r>
              <a:rPr lang="en-US"/>
              <a:t> Introduce individual needs</a:t>
            </a:r>
          </a:p>
          <a:p>
            <a:endParaRPr lang="en-US"/>
          </a:p>
          <a:p>
            <a:r>
              <a:rPr lang="en-US" b="1"/>
              <a:t>Timing: </a:t>
            </a:r>
            <a:r>
              <a:rPr lang="en-US" b="0"/>
              <a:t>1 minute</a:t>
            </a:r>
          </a:p>
          <a:p>
            <a:endParaRPr lang="en-US"/>
          </a:p>
          <a:p>
            <a:r>
              <a:rPr lang="en-US" sz="1200" b="1" kern="1200">
                <a:solidFill>
                  <a:schemeClr val="tx1"/>
                </a:solidFill>
                <a:effectLst/>
                <a:latin typeface="+mn-lt"/>
                <a:ea typeface="+mn-ea"/>
                <a:cs typeface="+mn-cs"/>
              </a:rPr>
              <a:t>SAY: </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I’m going to go way off topic and talk to you about plants.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Every plant is a little different. They have different needs when it comes to light, water, temperature, humidity, food.</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You might be able to get away with neglecting one or two needs, but changes are also good that the plant will become susceptible to diseases and bugs.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Plant parents do a lot of research on what each plant baby needs to thrive, and they treat each one accordingly. </a:t>
            </a:r>
          </a:p>
          <a:p>
            <a:pPr lvl="0"/>
            <a:endParaRPr lang="en-US" sz="1200" b="1"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Ask: </a:t>
            </a:r>
            <a:r>
              <a:rPr lang="en-US" sz="1200" kern="1200">
                <a:solidFill>
                  <a:schemeClr val="tx1"/>
                </a:solidFill>
                <a:effectLst/>
                <a:latin typeface="+mn-lt"/>
                <a:ea typeface="+mn-ea"/>
                <a:cs typeface="+mn-cs"/>
              </a:rPr>
              <a:t>Tell me, Why am I talking about plants?</a:t>
            </a:r>
          </a:p>
          <a:p>
            <a:pPr marL="171450" indent="-171450">
              <a:buFont typeface="Arial" panose="020B0604020202020204" pitchFamily="34" charset="0"/>
              <a:buChar char="•"/>
            </a:pPr>
            <a:r>
              <a:rPr lang="en-US" sz="1200" kern="1200">
                <a:solidFill>
                  <a:schemeClr val="tx1"/>
                </a:solidFill>
                <a:effectLst/>
                <a:latin typeface="+mn-lt"/>
                <a:ea typeface="+mn-ea"/>
                <a:cs typeface="+mn-cs"/>
              </a:rPr>
              <a:t>Because people are just as diverse, and if we don’t know what they need, we can’t take care of each other.</a:t>
            </a:r>
            <a:r>
              <a:rPr lang="en-US">
                <a:effectLst/>
              </a:rPr>
              <a:t> </a:t>
            </a:r>
            <a:endParaRPr lang="en-US"/>
          </a:p>
        </p:txBody>
      </p:sp>
      <p:sp>
        <p:nvSpPr>
          <p:cNvPr id="4" name="Slide Number Placeholder 3"/>
          <p:cNvSpPr>
            <a:spLocks noGrp="1"/>
          </p:cNvSpPr>
          <p:nvPr>
            <p:ph type="sldNum" sz="quarter" idx="5"/>
          </p:nvPr>
        </p:nvSpPr>
        <p:spPr/>
        <p:txBody>
          <a:bodyPr/>
          <a:lstStyle/>
          <a:p>
            <a:fld id="{530B889E-5222-CE44-9210-C29B409157A5}" type="slidenum">
              <a:rPr lang="en-US" smtClean="0"/>
              <a:t>15</a:t>
            </a:fld>
            <a:endParaRPr lang="en-US"/>
          </a:p>
        </p:txBody>
      </p:sp>
    </p:spTree>
    <p:extLst>
      <p:ext uri="{BB962C8B-B14F-4D97-AF65-F5344CB8AC3E}">
        <p14:creationId xmlns:p14="http://schemas.microsoft.com/office/powerpoint/2010/main" val="3407621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Purpose:</a:t>
            </a:r>
            <a:r>
              <a:rPr lang="en-US"/>
              <a:t> Support Each Other</a:t>
            </a:r>
          </a:p>
          <a:p>
            <a:endParaRPr lang="en-US"/>
          </a:p>
          <a:p>
            <a:r>
              <a:rPr lang="en-US" b="1"/>
              <a:t>Timing: </a:t>
            </a:r>
            <a:r>
              <a:rPr lang="en-US" b="0"/>
              <a:t>18 minutes</a:t>
            </a:r>
          </a:p>
          <a:p>
            <a:endParaRPr lang="en-US" b="0"/>
          </a:p>
          <a:p>
            <a:r>
              <a:rPr lang="en-US" sz="1200" b="1" kern="1200">
                <a:solidFill>
                  <a:schemeClr val="tx1"/>
                </a:solidFill>
                <a:effectLst/>
                <a:latin typeface="+mn-lt"/>
                <a:ea typeface="+mn-ea"/>
                <a:cs typeface="+mn-cs"/>
              </a:rPr>
              <a:t>SAY:</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Unlike plants, we don’t have care tags. It’s up to us to voice our needs.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To help you do that, we have another simple exercise.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First, you’ll write something you wish your team knew about you that would explain a unique situation or stress you’re experiencing. In my situation (read sentence).</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Next, write what you can offer to your team. This might be about your availability, or it could be a talent you have or a way you can help.</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Finally, what do you need to protect?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I’m going to give you about 5 minutes to work on this on your own, and then I’ll put you back in your breakout groups.</a:t>
            </a: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DO: </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Set timer for 4 minutes. At the end, tell people to type a 1 in the chat if they’re done. (As before, evaluate how many people are still working vs are ready)</a:t>
            </a: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CLICK (</a:t>
            </a:r>
            <a:r>
              <a:rPr lang="en-US" sz="1200" kern="1200">
                <a:solidFill>
                  <a:schemeClr val="tx1"/>
                </a:solidFill>
                <a:effectLst/>
                <a:latin typeface="+mn-lt"/>
                <a:ea typeface="+mn-ea"/>
                <a:cs typeface="+mn-cs"/>
              </a:rPr>
              <a:t>breakout animation)</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SAY:</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I’m going to put you back in your breakout rooms, where you’ll share what your comfortable sharing.</a:t>
            </a: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DO: </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Start breakout rooms and set a timer for 9 minutes. When it goes off, broadcast the message “1 minute left”. </a:t>
            </a:r>
          </a:p>
          <a:p>
            <a:pPr marL="171450" indent="-171450">
              <a:buFont typeface="Arial" panose="020B0604020202020204" pitchFamily="34" charset="0"/>
              <a:buChar char="•"/>
            </a:pPr>
            <a:r>
              <a:rPr lang="en-US" sz="1200" kern="1200">
                <a:solidFill>
                  <a:schemeClr val="tx1"/>
                </a:solidFill>
                <a:effectLst/>
                <a:latin typeface="+mn-lt"/>
                <a:ea typeface="+mn-ea"/>
                <a:cs typeface="+mn-cs"/>
              </a:rPr>
              <a:t>Set a timer for 1 minute. When it goes off, close the breakout rooms and advance to the next slide.</a:t>
            </a:r>
            <a:r>
              <a:rPr lang="en-US">
                <a:effectLst/>
              </a:rPr>
              <a:t> </a:t>
            </a:r>
            <a:endParaRPr lang="en-US"/>
          </a:p>
        </p:txBody>
      </p:sp>
      <p:sp>
        <p:nvSpPr>
          <p:cNvPr id="4" name="Slide Number Placeholder 3"/>
          <p:cNvSpPr>
            <a:spLocks noGrp="1"/>
          </p:cNvSpPr>
          <p:nvPr>
            <p:ph type="sldNum" sz="quarter" idx="5"/>
          </p:nvPr>
        </p:nvSpPr>
        <p:spPr/>
        <p:txBody>
          <a:bodyPr/>
          <a:lstStyle/>
          <a:p>
            <a:fld id="{602BA4C3-1890-0B4B-9404-505E61AF7DD4}" type="slidenum">
              <a:rPr lang="en-US" smtClean="0"/>
              <a:t>16</a:t>
            </a:fld>
            <a:endParaRPr lang="en-US"/>
          </a:p>
        </p:txBody>
      </p:sp>
    </p:spTree>
    <p:extLst>
      <p:ext uri="{BB962C8B-B14F-4D97-AF65-F5344CB8AC3E}">
        <p14:creationId xmlns:p14="http://schemas.microsoft.com/office/powerpoint/2010/main" val="1130422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Purpose:</a:t>
            </a:r>
            <a:r>
              <a:rPr lang="en-US"/>
              <a:t> What are your Care Instructions?</a:t>
            </a:r>
          </a:p>
          <a:p>
            <a:endParaRPr lang="en-US"/>
          </a:p>
          <a:p>
            <a:r>
              <a:rPr lang="en-US" b="1"/>
              <a:t>Timing: </a:t>
            </a:r>
            <a:r>
              <a:rPr lang="en-US" b="0"/>
              <a:t>5 minutes</a:t>
            </a:r>
          </a:p>
          <a:p>
            <a:endParaRPr lang="en-US"/>
          </a:p>
          <a:p>
            <a:r>
              <a:rPr lang="en-US" sz="1200" b="1" kern="1200">
                <a:solidFill>
                  <a:schemeClr val="tx1"/>
                </a:solidFill>
                <a:effectLst/>
                <a:latin typeface="+mn-lt"/>
                <a:ea typeface="+mn-ea"/>
                <a:cs typeface="+mn-cs"/>
              </a:rPr>
              <a:t>SAY:</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I hope you had some great conversations.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It can be really inspiring and freeing to share your care instructions here in the workshop.</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If you’re comfortable, paste part of your care instructions in the chat, or unmute and we can talk about it.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You can also share what you learned through this process.</a:t>
            </a:r>
          </a:p>
          <a:p>
            <a:pPr marL="171450" lvl="0" indent="-171450">
              <a:buFont typeface="Arial" panose="020B0604020202020204" pitchFamily="34" charset="0"/>
              <a:buChar char="•"/>
            </a:pP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DO:</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Facilitate conversation on what people share/learned.</a:t>
            </a:r>
            <a:r>
              <a:rPr lang="en-US">
                <a:effectLst/>
              </a:rPr>
              <a:t> </a:t>
            </a:r>
            <a:endParaRPr lang="en-US"/>
          </a:p>
        </p:txBody>
      </p:sp>
      <p:sp>
        <p:nvSpPr>
          <p:cNvPr id="4" name="Slide Number Placeholder 3"/>
          <p:cNvSpPr>
            <a:spLocks noGrp="1"/>
          </p:cNvSpPr>
          <p:nvPr>
            <p:ph type="sldNum" sz="quarter" idx="5"/>
          </p:nvPr>
        </p:nvSpPr>
        <p:spPr/>
        <p:txBody>
          <a:bodyPr/>
          <a:lstStyle/>
          <a:p>
            <a:fld id="{530B889E-5222-CE44-9210-C29B409157A5}" type="slidenum">
              <a:rPr lang="en-US" smtClean="0"/>
              <a:t>17</a:t>
            </a:fld>
            <a:endParaRPr lang="en-US"/>
          </a:p>
        </p:txBody>
      </p:sp>
    </p:spTree>
    <p:extLst>
      <p:ext uri="{BB962C8B-B14F-4D97-AF65-F5344CB8AC3E}">
        <p14:creationId xmlns:p14="http://schemas.microsoft.com/office/powerpoint/2010/main" val="2276651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Purpose:</a:t>
            </a:r>
            <a:r>
              <a:rPr lang="en-US"/>
              <a:t> Final Mood Meter</a:t>
            </a:r>
          </a:p>
          <a:p>
            <a:endParaRPr lang="en-US"/>
          </a:p>
          <a:p>
            <a:r>
              <a:rPr lang="en-US" b="1"/>
              <a:t>Timing: </a:t>
            </a:r>
            <a:r>
              <a:rPr lang="en-US" b="0"/>
              <a:t>2 minutes</a:t>
            </a:r>
          </a:p>
          <a:p>
            <a:endParaRPr lang="en-US"/>
          </a:p>
          <a:p>
            <a:r>
              <a:rPr lang="en-US" sz="1200" b="1" kern="1200">
                <a:solidFill>
                  <a:schemeClr val="tx1"/>
                </a:solidFill>
                <a:effectLst/>
                <a:latin typeface="+mn-lt"/>
                <a:ea typeface="+mn-ea"/>
                <a:cs typeface="+mn-cs"/>
              </a:rPr>
              <a:t>SAY:</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Now that we’re nearing the end of our time together, I want to know how you’re feeling.</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Again, I’m going to put up an anonymous Zoom poll</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D</a:t>
            </a:r>
            <a:r>
              <a:rPr lang="en-US" sz="1200" b="1" kern="1200">
                <a:solidFill>
                  <a:schemeClr val="tx1"/>
                </a:solidFill>
                <a:effectLst/>
                <a:latin typeface="+mn-lt"/>
                <a:ea typeface="+mn-ea"/>
                <a:cs typeface="+mn-cs"/>
              </a:rPr>
              <a:t>O:</a:t>
            </a:r>
            <a:r>
              <a:rPr lang="en-US" sz="1200" kern="120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Launch poll, then display results.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Likely there has been a shift in moods. Ask for people to unmute or chat their theories on why it’s changed.</a:t>
            </a:r>
          </a:p>
        </p:txBody>
      </p:sp>
      <p:sp>
        <p:nvSpPr>
          <p:cNvPr id="4" name="Slide Number Placeholder 3"/>
          <p:cNvSpPr>
            <a:spLocks noGrp="1"/>
          </p:cNvSpPr>
          <p:nvPr>
            <p:ph type="sldNum" sz="quarter" idx="5"/>
          </p:nvPr>
        </p:nvSpPr>
        <p:spPr/>
        <p:txBody>
          <a:bodyPr/>
          <a:lstStyle/>
          <a:p>
            <a:fld id="{530B889E-5222-CE44-9210-C29B409157A5}" type="slidenum">
              <a:rPr lang="en-US" smtClean="0"/>
              <a:t>18</a:t>
            </a:fld>
            <a:endParaRPr lang="en-US"/>
          </a:p>
        </p:txBody>
      </p:sp>
    </p:spTree>
    <p:extLst>
      <p:ext uri="{BB962C8B-B14F-4D97-AF65-F5344CB8AC3E}">
        <p14:creationId xmlns:p14="http://schemas.microsoft.com/office/powerpoint/2010/main" val="2334395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Purpose:</a:t>
            </a:r>
            <a:r>
              <a:rPr lang="en-US"/>
              <a:t> Closing</a:t>
            </a:r>
          </a:p>
          <a:p>
            <a:endParaRPr lang="en-US"/>
          </a:p>
          <a:p>
            <a:r>
              <a:rPr lang="en-US" b="1"/>
              <a:t>Timing: </a:t>
            </a:r>
            <a:r>
              <a:rPr lang="en-US" b="0"/>
              <a:t>&lt;1 minute</a:t>
            </a:r>
          </a:p>
          <a:p>
            <a:endParaRPr lang="en-US"/>
          </a:p>
          <a:p>
            <a:r>
              <a:rPr lang="en-US" sz="1200" b="1" kern="1200">
                <a:solidFill>
                  <a:schemeClr val="tx1"/>
                </a:solidFill>
                <a:effectLst/>
                <a:latin typeface="+mn-lt"/>
                <a:ea typeface="+mn-ea"/>
                <a:cs typeface="+mn-cs"/>
              </a:rPr>
              <a:t>SAY:</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Thank you everyone for your time and engagement today</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Before we close, I want to encourage you to be kind to yourselves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We’re going through unprecedented stress and uncertainty, and you’ll have both good and bad days</a:t>
            </a:r>
          </a:p>
          <a:p>
            <a:pPr marL="171450" indent="-171450">
              <a:buFont typeface="Arial" panose="020B0604020202020204" pitchFamily="34" charset="0"/>
              <a:buChar char="•"/>
            </a:pPr>
            <a:r>
              <a:rPr lang="en-US" sz="1200" kern="1200">
                <a:solidFill>
                  <a:schemeClr val="tx1"/>
                </a:solidFill>
                <a:effectLst/>
                <a:latin typeface="+mn-lt"/>
                <a:ea typeface="+mn-ea"/>
                <a:cs typeface="+mn-cs"/>
              </a:rPr>
              <a:t>You might not master your new habits immediately, but don’t give up!</a:t>
            </a:r>
            <a:r>
              <a:rPr lang="en-US">
                <a:effectLst/>
              </a:rPr>
              <a:t> </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30B889E-5222-CE44-9210-C29B409157A5}" type="slidenum">
              <a:rPr lang="en-US" smtClean="0"/>
              <a:t>19</a:t>
            </a:fld>
            <a:endParaRPr lang="en-US"/>
          </a:p>
        </p:txBody>
      </p:sp>
    </p:spTree>
    <p:extLst>
      <p:ext uri="{BB962C8B-B14F-4D97-AF65-F5344CB8AC3E}">
        <p14:creationId xmlns:p14="http://schemas.microsoft.com/office/powerpoint/2010/main" val="2750406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Purpose:</a:t>
            </a:r>
            <a:r>
              <a:rPr lang="en-US"/>
              <a:t> Session Overview</a:t>
            </a:r>
          </a:p>
          <a:p>
            <a:endParaRPr lang="en-US"/>
          </a:p>
          <a:p>
            <a:r>
              <a:rPr lang="en-US" b="1"/>
              <a:t>Timing: </a:t>
            </a:r>
            <a:r>
              <a:rPr lang="en-US" b="0"/>
              <a:t>&lt;1 minute</a:t>
            </a:r>
          </a:p>
          <a:p>
            <a:endParaRPr lang="en-US"/>
          </a:p>
          <a:p>
            <a:r>
              <a:rPr lang="en-US" sz="1200" b="1" kern="1200">
                <a:solidFill>
                  <a:schemeClr val="tx1"/>
                </a:solidFill>
                <a:effectLst/>
                <a:latin typeface="+mn-lt"/>
                <a:ea typeface="+mn-ea"/>
                <a:cs typeface="+mn-cs"/>
              </a:rPr>
              <a:t>DO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Share the workshop outcomes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 process for improving your personal wellness.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Support each other in a “human first” way.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solidFill>
                <a:srgbClr val="343536"/>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30B889E-5222-CE44-9210-C29B409157A5}" type="slidenum">
              <a:rPr lang="en-US" smtClean="0"/>
              <a:t>2</a:t>
            </a:fld>
            <a:endParaRPr lang="en-US"/>
          </a:p>
        </p:txBody>
      </p:sp>
    </p:spTree>
    <p:extLst>
      <p:ext uri="{BB962C8B-B14F-4D97-AF65-F5344CB8AC3E}">
        <p14:creationId xmlns:p14="http://schemas.microsoft.com/office/powerpoint/2010/main" val="1449959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Purpose:</a:t>
            </a:r>
            <a:r>
              <a:rPr lang="en-US" dirty="0"/>
              <a:t> Introduce the Mood Meter</a:t>
            </a:r>
          </a:p>
          <a:p>
            <a:endParaRPr lang="en-US" dirty="0"/>
          </a:p>
          <a:p>
            <a:r>
              <a:rPr lang="en-US" b="1" dirty="0"/>
              <a:t>Timing: </a:t>
            </a:r>
            <a:r>
              <a:rPr lang="en-US" b="0" dirty="0"/>
              <a:t>5 minutes</a:t>
            </a:r>
          </a:p>
          <a:p>
            <a:endParaRPr lang="en-US" dirty="0"/>
          </a:p>
          <a:p>
            <a:r>
              <a:rPr lang="en-US" sz="1200" b="1" kern="1200" dirty="0">
                <a:solidFill>
                  <a:schemeClr val="tx1"/>
                </a:solidFill>
                <a:effectLst/>
                <a:latin typeface="+mn-lt"/>
                <a:ea typeface="+mn-ea"/>
                <a:cs typeface="+mn-cs"/>
              </a:rPr>
              <a:t>SAY: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are going to start with a self-awareness exercise. Has anyone used the Mood Meter before?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Mood Meter is a mindfulness and self-awareness tool developed by Yale. It’s used in schools to help children develop an awareness of their emotions and how those emotions impact their behavior.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 use the mood meter, you rate how you’re feeling on an X,Y axis.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X axis indicates how much energy you have, from low to high, while the Y axis indicates how pleasant you’re feeling.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It’s important to understand that there is no right or wrong place to be on the Mood Meter, and in fact there are advantages to be found with each quadrant.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BLUE feelings: low in energy and low in pleasantness (e.g., sad, depressed, lonely)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GREEN feelings: low in energy and high in pleasantness (e.g., calm, tranquil, relaxed)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RED feelings: high in energy and low in pleasantness (e.g., angry, scared, anxious)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YELLOW feelings: high in energy and high in pleasantness (e.g., happy, excited, pumped)</a:t>
            </a:r>
          </a:p>
          <a:p>
            <a:pPr lvl="1"/>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DO: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Launch Poll 1</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Display Results and remind people that wherever they are, that’s ok.</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We will do this exercise two more times during the workshop.</a:t>
            </a:r>
            <a:r>
              <a:rPr lang="en-US" dirty="0">
                <a:effectLst/>
              </a:rPr>
              <a:t> </a:t>
            </a:r>
            <a:r>
              <a:rPr lang="en-US" sz="1200" b="0" i="0" kern="1200" dirty="0">
                <a:solidFill>
                  <a:schemeClr val="tx1"/>
                </a:solidFill>
                <a:effectLst/>
                <a:latin typeface="+mn-lt"/>
                <a:ea typeface="+mn-ea"/>
                <a:cs typeface="+mn-cs"/>
              </a:rPr>
              <a:t>back to this later.</a:t>
            </a:r>
          </a:p>
        </p:txBody>
      </p:sp>
      <p:sp>
        <p:nvSpPr>
          <p:cNvPr id="4" name="Slide Number Placeholder 3"/>
          <p:cNvSpPr>
            <a:spLocks noGrp="1"/>
          </p:cNvSpPr>
          <p:nvPr>
            <p:ph type="sldNum" sz="quarter" idx="5"/>
          </p:nvPr>
        </p:nvSpPr>
        <p:spPr/>
        <p:txBody>
          <a:bodyPr/>
          <a:lstStyle/>
          <a:p>
            <a:fld id="{530B889E-5222-CE44-9210-C29B409157A5}" type="slidenum">
              <a:rPr lang="en-US" smtClean="0"/>
              <a:t>3</a:t>
            </a:fld>
            <a:endParaRPr lang="en-US"/>
          </a:p>
        </p:txBody>
      </p:sp>
    </p:spTree>
    <p:extLst>
      <p:ext uri="{BB962C8B-B14F-4D97-AF65-F5344CB8AC3E}">
        <p14:creationId xmlns:p14="http://schemas.microsoft.com/office/powerpoint/2010/main" val="1938243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Purpose:</a:t>
            </a:r>
            <a:r>
              <a:rPr lang="en-US" dirty="0"/>
              <a:t> What is stress?</a:t>
            </a:r>
          </a:p>
          <a:p>
            <a:endParaRPr lang="en-US" dirty="0"/>
          </a:p>
          <a:p>
            <a:r>
              <a:rPr lang="en-US" b="1" dirty="0"/>
              <a:t>Timing: </a:t>
            </a:r>
            <a:r>
              <a:rPr lang="en-US" b="0" dirty="0"/>
              <a:t>&lt;1 minute</a:t>
            </a:r>
          </a:p>
          <a:p>
            <a:endParaRPr lang="en-US" b="0" dirty="0"/>
          </a:p>
          <a:p>
            <a:r>
              <a:rPr lang="en-US" sz="1200" b="1" kern="1200" dirty="0">
                <a:solidFill>
                  <a:schemeClr val="tx1"/>
                </a:solidFill>
                <a:effectLst/>
                <a:latin typeface="+mn-lt"/>
                <a:ea typeface="+mn-ea"/>
                <a:cs typeface="+mn-cs"/>
              </a:rPr>
              <a:t>DO: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why stress is a normal and essential part of human biology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Stress is a state of physical, mental, or emotional strain experienced when you encounter a threat.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Stress is our body’s way of telling us that there is a threat, which from an evolutionary perspective is a good thing because it’s kept the human race alive.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Stressors can range from exciting events, like getting a new job or getting married, to negative pressures like relationship problems or a death of a loved one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One stressor that is universal is the stress brought on by </a:t>
            </a:r>
            <a:r>
              <a:rPr lang="en-US" sz="1200" i="1" kern="1200" dirty="0">
                <a:solidFill>
                  <a:schemeClr val="tx1"/>
                </a:solidFill>
                <a:effectLst/>
                <a:latin typeface="+mn-lt"/>
                <a:ea typeface="+mn-ea"/>
                <a:cs typeface="+mn-cs"/>
              </a:rPr>
              <a:t>uncertainty</a:t>
            </a:r>
            <a:r>
              <a:rPr lang="en-US" sz="1200" kern="1200" dirty="0">
                <a:solidFill>
                  <a:schemeClr val="tx1"/>
                </a:solidFill>
                <a:effectLst/>
                <a:latin typeface="+mn-lt"/>
                <a:ea typeface="+mn-ea"/>
                <a:cs typeface="+mn-cs"/>
              </a:rPr>
              <a:t>.</a:t>
            </a:r>
            <a:r>
              <a:rPr lang="en-US" dirty="0">
                <a:effectLst/>
              </a:rPr>
              <a:t> </a:t>
            </a:r>
            <a:endParaRPr lang="en-US" dirty="0">
              <a:solidFill>
                <a:srgbClr val="343536"/>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30B889E-5222-CE44-9210-C29B409157A5}" type="slidenum">
              <a:rPr lang="en-US" smtClean="0"/>
              <a:t>4</a:t>
            </a:fld>
            <a:endParaRPr lang="en-US"/>
          </a:p>
        </p:txBody>
      </p:sp>
    </p:spTree>
    <p:extLst>
      <p:ext uri="{BB962C8B-B14F-4D97-AF65-F5344CB8AC3E}">
        <p14:creationId xmlns:p14="http://schemas.microsoft.com/office/powerpoint/2010/main" val="1770888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Purpose:</a:t>
            </a:r>
            <a:r>
              <a:rPr lang="en-US" dirty="0"/>
              <a:t> Why does uncertainty stress us out?</a:t>
            </a:r>
          </a:p>
          <a:p>
            <a:endParaRPr lang="en-US" dirty="0"/>
          </a:p>
          <a:p>
            <a:r>
              <a:rPr lang="en-US" b="1" dirty="0"/>
              <a:t>Timing: </a:t>
            </a:r>
            <a:r>
              <a:rPr lang="en-US" b="0" dirty="0"/>
              <a:t>3 minutes</a:t>
            </a:r>
          </a:p>
          <a:p>
            <a:endParaRPr lang="en-US" b="0" dirty="0"/>
          </a:p>
          <a:p>
            <a:r>
              <a:rPr lang="en-US" sz="1200" b="1" kern="1200" dirty="0">
                <a:solidFill>
                  <a:schemeClr val="tx1"/>
                </a:solidFill>
                <a:effectLst/>
                <a:latin typeface="+mn-lt"/>
                <a:ea typeface="+mn-ea"/>
                <a:cs typeface="+mn-cs"/>
              </a:rPr>
              <a:t>DO: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Facilitate a brief conversation on why uncertainty is a major stressor for humans.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Why do you think uncertainty is a big stressor? Feel free to unmute or use the Zoom chat.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things are uncertain, our brains have a hard time making decisions.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Predictability offers a perceived control over our environment.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future is inherently uncertain, but right now, we’re arguably in one of the most uncertain points in human history.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things we’re uncertain about relate back to some of our most basic needs: security and family.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Not knowing when we can start safely going out in public, or when we can visit loved ones, or when our kids can go back to school. These things are all outside our control and that uncertainty wears on us every day.</a:t>
            </a:r>
          </a:p>
          <a:p>
            <a:endParaRPr lang="en-US" dirty="0">
              <a:solidFill>
                <a:srgbClr val="343536"/>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30B889E-5222-CE44-9210-C29B409157A5}" type="slidenum">
              <a:rPr lang="en-US" smtClean="0"/>
              <a:t>5</a:t>
            </a:fld>
            <a:endParaRPr lang="en-US"/>
          </a:p>
        </p:txBody>
      </p:sp>
    </p:spTree>
    <p:extLst>
      <p:ext uri="{BB962C8B-B14F-4D97-AF65-F5344CB8AC3E}">
        <p14:creationId xmlns:p14="http://schemas.microsoft.com/office/powerpoint/2010/main" val="805215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Purpose:</a:t>
            </a:r>
            <a:r>
              <a:rPr lang="en-US" dirty="0"/>
              <a:t> Threat Levels</a:t>
            </a:r>
          </a:p>
          <a:p>
            <a:endParaRPr lang="en-US" dirty="0"/>
          </a:p>
          <a:p>
            <a:r>
              <a:rPr lang="en-US" b="1" dirty="0"/>
              <a:t>Timing: </a:t>
            </a:r>
            <a:r>
              <a:rPr lang="en-US" b="0" dirty="0"/>
              <a:t>1 minute</a:t>
            </a:r>
          </a:p>
          <a:p>
            <a:endParaRPr lang="en-US" dirty="0">
              <a:solidFill>
                <a:srgbClr val="343536"/>
              </a:solidFill>
              <a:latin typeface="Arial" panose="020B0604020202020204" pitchFamily="34" charset="0"/>
              <a:cs typeface="Arial" panose="020B0604020202020204" pitchFamily="34" charset="0"/>
            </a:endParaRPr>
          </a:p>
          <a:p>
            <a:r>
              <a:rPr lang="en-US" sz="1200" b="1" kern="1200" dirty="0">
                <a:solidFill>
                  <a:schemeClr val="tx1"/>
                </a:solidFill>
                <a:effectLst/>
                <a:latin typeface="+mn-lt"/>
                <a:ea typeface="+mn-ea"/>
                <a:cs typeface="+mn-cs"/>
              </a:rPr>
              <a:t>SAY: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NeuroLeadership</a:t>
            </a:r>
            <a:r>
              <a:rPr lang="en-US" sz="1200" kern="1200" dirty="0">
                <a:solidFill>
                  <a:schemeClr val="tx1"/>
                </a:solidFill>
                <a:effectLst/>
                <a:latin typeface="+mn-lt"/>
                <a:ea typeface="+mn-ea"/>
                <a:cs typeface="+mn-cs"/>
              </a:rPr>
              <a:t> Institute, which specializes in brain-based research applied to everyday life, recognizes three levels of threat. Our threat levels reflect the stress we’re experiencing.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Level 1 threats are in your broader environment. You’re aware of the threat, but your fight or flight response hasn’t kicked in. You can still do your job, maintain your relationships, and go about your life. Think of this threat as the hurricane that your local weather person says is moving toward your region.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(Level 2 animation)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Level 2 threats are those in your neighborhood, when your brain starts signaling to your body to prepare for a fight or flight response. You may become hyper-alert and feel a bit alarmed. You lose productivity and the ability to communicate well. This is when the hurricane makes landfall close by.</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(Level 3 animation)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Level 3 threats happen when you feel like a danger is right upon you. You experience intense panic. Your body actively recruits every resource to fight or flee. Minimal complex thought takes place in the brain. In our hurricane example, this is the hurricane storming through your town.</a:t>
            </a:r>
            <a:r>
              <a:rPr lang="en-US" dirty="0">
                <a:effectLst/>
              </a:rPr>
              <a:t> </a:t>
            </a:r>
            <a:endParaRPr lang="en-US" dirty="0"/>
          </a:p>
        </p:txBody>
      </p:sp>
      <p:sp>
        <p:nvSpPr>
          <p:cNvPr id="4" name="Slide Number Placeholder 3"/>
          <p:cNvSpPr>
            <a:spLocks noGrp="1"/>
          </p:cNvSpPr>
          <p:nvPr>
            <p:ph type="sldNum" sz="quarter" idx="5"/>
          </p:nvPr>
        </p:nvSpPr>
        <p:spPr/>
        <p:txBody>
          <a:bodyPr/>
          <a:lstStyle/>
          <a:p>
            <a:fld id="{530B889E-5222-CE44-9210-C29B409157A5}" type="slidenum">
              <a:rPr lang="en-US" smtClean="0"/>
              <a:t>6</a:t>
            </a:fld>
            <a:endParaRPr lang="en-US"/>
          </a:p>
        </p:txBody>
      </p:sp>
    </p:spTree>
    <p:extLst>
      <p:ext uri="{BB962C8B-B14F-4D97-AF65-F5344CB8AC3E}">
        <p14:creationId xmlns:p14="http://schemas.microsoft.com/office/powerpoint/2010/main" val="1163653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Purpose:</a:t>
            </a:r>
            <a:r>
              <a:rPr lang="en-US" dirty="0"/>
              <a:t> Threat Levels</a:t>
            </a:r>
          </a:p>
          <a:p>
            <a:endParaRPr lang="en-US" dirty="0"/>
          </a:p>
          <a:p>
            <a:r>
              <a:rPr lang="en-US" b="1" dirty="0"/>
              <a:t>Timing: </a:t>
            </a:r>
            <a:r>
              <a:rPr lang="en-US" b="0" dirty="0"/>
              <a:t>up to 5 minutes</a:t>
            </a:r>
          </a:p>
          <a:p>
            <a:endParaRPr lang="en-US" dirty="0">
              <a:solidFill>
                <a:srgbClr val="343536"/>
              </a:solidFill>
              <a:latin typeface="Arial" panose="020B0604020202020204" pitchFamily="34" charset="0"/>
              <a:cs typeface="Arial" panose="020B0604020202020204" pitchFamily="34" charset="0"/>
            </a:endParaRPr>
          </a:p>
          <a:p>
            <a:r>
              <a:rPr lang="en-US" sz="1200" b="1" kern="1200" dirty="0">
                <a:solidFill>
                  <a:schemeClr val="tx1"/>
                </a:solidFill>
                <a:effectLst/>
                <a:latin typeface="+mn-lt"/>
                <a:ea typeface="+mn-ea"/>
                <a:cs typeface="+mn-cs"/>
              </a:rPr>
              <a:t>DO: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Facilitate a conversation on threat levels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Where do you think your stress level would be on a regular workday before the pandemic?</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can use the chat to indicate the level, or you can use the Zoom annotation option to mark the chart.</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(Before COVID-19 animation)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Most people have a baseline below Level 1.</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a result of the pandemic, where do you think most people are now? Again, use the chat or annotate.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(During COVID-19)</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NeuroLeadership</a:t>
            </a:r>
            <a:r>
              <a:rPr lang="en-US" sz="1200" kern="1200" dirty="0">
                <a:solidFill>
                  <a:schemeClr val="tx1"/>
                </a:solidFill>
                <a:effectLst/>
                <a:latin typeface="+mn-lt"/>
                <a:ea typeface="+mn-ea"/>
                <a:cs typeface="+mn-cs"/>
              </a:rPr>
              <a:t> Institute research indicates that over 50% of people are at a constant level 2 or higher.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do you think are the consequences of being at a sustained high threat level?</a:t>
            </a:r>
          </a:p>
        </p:txBody>
      </p:sp>
      <p:sp>
        <p:nvSpPr>
          <p:cNvPr id="4" name="Slide Number Placeholder 3"/>
          <p:cNvSpPr>
            <a:spLocks noGrp="1"/>
          </p:cNvSpPr>
          <p:nvPr>
            <p:ph type="sldNum" sz="quarter" idx="5"/>
          </p:nvPr>
        </p:nvSpPr>
        <p:spPr/>
        <p:txBody>
          <a:bodyPr/>
          <a:lstStyle/>
          <a:p>
            <a:fld id="{530B889E-5222-CE44-9210-C29B409157A5}" type="slidenum">
              <a:rPr lang="en-US" smtClean="0"/>
              <a:t>7</a:t>
            </a:fld>
            <a:endParaRPr lang="en-US"/>
          </a:p>
        </p:txBody>
      </p:sp>
    </p:spTree>
    <p:extLst>
      <p:ext uri="{BB962C8B-B14F-4D97-AF65-F5344CB8AC3E}">
        <p14:creationId xmlns:p14="http://schemas.microsoft.com/office/powerpoint/2010/main" val="1126765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Purpose:</a:t>
            </a:r>
            <a:r>
              <a:rPr lang="en-US" dirty="0"/>
              <a:t> Impact of being at higher threat levels</a:t>
            </a:r>
          </a:p>
          <a:p>
            <a:endParaRPr lang="en-US" dirty="0"/>
          </a:p>
          <a:p>
            <a:r>
              <a:rPr lang="en-US" b="1" dirty="0"/>
              <a:t>Timing: </a:t>
            </a:r>
            <a:r>
              <a:rPr lang="en-US" b="0" dirty="0"/>
              <a:t>&lt;1 minute</a:t>
            </a:r>
          </a:p>
          <a:p>
            <a:endParaRPr lang="en-US" b="0" dirty="0"/>
          </a:p>
          <a:p>
            <a:r>
              <a:rPr lang="en-US" sz="1200" b="1" kern="1200" dirty="0">
                <a:solidFill>
                  <a:schemeClr val="tx1"/>
                </a:solidFill>
                <a:effectLst/>
                <a:latin typeface="+mn-lt"/>
                <a:ea typeface="+mn-ea"/>
                <a:cs typeface="+mn-cs"/>
              </a:rPr>
              <a:t>DO: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Summarize the consequences of being at Levels 2 and 3</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Levels 2 and 3 are extremely helpful for accomplishing life-or-death physical tasks, like running or jumping.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we’re in these states, we default to self-protective behaviors. We withdraw from others, stop collaborating, and essentially shut down.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Only by reducing threat to Level 1 will we see an improvement in our ability to think deeply and connect to one another.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Managers can help their teams by being empathetic, celebrating wins and progress, being clear about priorities and timelines, and giving us autonomy and flexibility.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good news, there’s also a lot that we can do for ourselves and each other if we decide to be intentional. I’m going to share a simple process for increasing your wellness.</a:t>
            </a:r>
          </a:p>
        </p:txBody>
      </p:sp>
      <p:sp>
        <p:nvSpPr>
          <p:cNvPr id="4" name="Slide Number Placeholder 3"/>
          <p:cNvSpPr>
            <a:spLocks noGrp="1"/>
          </p:cNvSpPr>
          <p:nvPr>
            <p:ph type="sldNum" sz="quarter" idx="5"/>
          </p:nvPr>
        </p:nvSpPr>
        <p:spPr/>
        <p:txBody>
          <a:bodyPr/>
          <a:lstStyle/>
          <a:p>
            <a:fld id="{530B889E-5222-CE44-9210-C29B409157A5}" type="slidenum">
              <a:rPr lang="en-US" smtClean="0"/>
              <a:t>8</a:t>
            </a:fld>
            <a:endParaRPr lang="en-US"/>
          </a:p>
        </p:txBody>
      </p:sp>
    </p:spTree>
    <p:extLst>
      <p:ext uri="{BB962C8B-B14F-4D97-AF65-F5344CB8AC3E}">
        <p14:creationId xmlns:p14="http://schemas.microsoft.com/office/powerpoint/2010/main" val="957215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Purpose:</a:t>
            </a:r>
            <a:r>
              <a:rPr lang="en-US"/>
              <a:t> Introduce Page 1 of worksheet</a:t>
            </a:r>
          </a:p>
          <a:p>
            <a:endParaRPr lang="en-US"/>
          </a:p>
          <a:p>
            <a:r>
              <a:rPr lang="en-US" b="1"/>
              <a:t>Timing: </a:t>
            </a:r>
            <a:r>
              <a:rPr lang="en-US" b="0"/>
              <a:t>5 minutes</a:t>
            </a:r>
          </a:p>
          <a:p>
            <a:endParaRPr lang="en-US">
              <a:solidFill>
                <a:srgbClr val="343536"/>
              </a:solidFill>
              <a:latin typeface="Arial" panose="020B0604020202020204" pitchFamily="34" charset="0"/>
              <a:cs typeface="Arial" panose="020B0604020202020204" pitchFamily="34" charset="0"/>
            </a:endParaRPr>
          </a:p>
          <a:p>
            <a:r>
              <a:rPr lang="en-US" sz="1200" b="1" kern="1200">
                <a:solidFill>
                  <a:schemeClr val="tx1"/>
                </a:solidFill>
                <a:effectLst/>
                <a:latin typeface="+mn-lt"/>
                <a:ea typeface="+mn-ea"/>
                <a:cs typeface="+mn-cs"/>
              </a:rPr>
              <a:t>SAY: </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I am going to introduce you to a simple 3-part process for improving your wellness.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First, you will recognize your unique signs of stress (review the signs – sourced from CDC and NLI)</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Next, you will identify stress reducers that work for you – especially those that might alleviate specific signs of stress</a:t>
            </a: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DO: </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Use the Zoom chat to send the worksheet</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CLICK</a:t>
            </a:r>
            <a:r>
              <a:rPr lang="en-US" sz="1200" kern="1200">
                <a:solidFill>
                  <a:schemeClr val="tx1"/>
                </a:solidFill>
                <a:effectLst/>
                <a:latin typeface="+mn-lt"/>
                <a:ea typeface="+mn-ea"/>
                <a:cs typeface="+mn-cs"/>
              </a:rPr>
              <a:t> (instructions animation)</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SAY:</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I am going to set a timer for 2 minutes, and then I’ll check in on how you’re doing. Please do only Page 1.</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DO: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Set a timer for 2 minutes.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While waiting, set up the breakout rooms so that each room has 3-4 people. Pull out anyone who indicated they don’t want to participate.</a:t>
            </a:r>
          </a:p>
          <a:p>
            <a:pPr marL="171450" lvl="0" indent="-171450">
              <a:buFont typeface="Arial" panose="020B0604020202020204" pitchFamily="34" charset="0"/>
              <a:buChar char="•"/>
            </a:pPr>
            <a:r>
              <a:rPr lang="en-US" sz="1200" b="1" kern="1200">
                <a:solidFill>
                  <a:schemeClr val="tx1"/>
                </a:solidFill>
                <a:effectLst/>
                <a:latin typeface="+mn-lt"/>
                <a:ea typeface="+mn-ea"/>
                <a:cs typeface="+mn-cs"/>
              </a:rPr>
              <a:t>At end of 2 minutes: </a:t>
            </a:r>
            <a:r>
              <a:rPr lang="en-US" sz="1200" kern="1200">
                <a:solidFill>
                  <a:schemeClr val="tx1"/>
                </a:solidFill>
                <a:effectLst/>
                <a:latin typeface="+mn-lt"/>
                <a:ea typeface="+mn-ea"/>
                <a:cs typeface="+mn-cs"/>
              </a:rPr>
              <a:t>Ask anyone who has completed the worksheet to type 1 in the chat. Depending on the responses, give more time or move to the next slide.</a:t>
            </a:r>
          </a:p>
        </p:txBody>
      </p:sp>
      <p:sp>
        <p:nvSpPr>
          <p:cNvPr id="4" name="Slide Number Placeholder 3"/>
          <p:cNvSpPr>
            <a:spLocks noGrp="1"/>
          </p:cNvSpPr>
          <p:nvPr>
            <p:ph type="sldNum" sz="quarter" idx="5"/>
          </p:nvPr>
        </p:nvSpPr>
        <p:spPr/>
        <p:txBody>
          <a:bodyPr/>
          <a:lstStyle/>
          <a:p>
            <a:fld id="{602BA4C3-1890-0B4B-9404-505E61AF7DD4}" type="slidenum">
              <a:rPr lang="en-US" smtClean="0"/>
              <a:t>9</a:t>
            </a:fld>
            <a:endParaRPr lang="en-US"/>
          </a:p>
        </p:txBody>
      </p:sp>
    </p:spTree>
    <p:extLst>
      <p:ext uri="{BB962C8B-B14F-4D97-AF65-F5344CB8AC3E}">
        <p14:creationId xmlns:p14="http://schemas.microsoft.com/office/powerpoint/2010/main" val="217025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56CAD-2A9A-894A-9BAB-25FD68FE85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4E4998-5D0E-AC4C-8072-F5689B6F55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EF17CA-B418-4E4A-BC26-3D4127EE3F3E}"/>
              </a:ext>
            </a:extLst>
          </p:cNvPr>
          <p:cNvSpPr>
            <a:spLocks noGrp="1"/>
          </p:cNvSpPr>
          <p:nvPr>
            <p:ph type="dt" sz="half" idx="10"/>
          </p:nvPr>
        </p:nvSpPr>
        <p:spPr/>
        <p:txBody>
          <a:bodyPr/>
          <a:lstStyle/>
          <a:p>
            <a:fld id="{D197CD13-7BB3-4F48-A899-9651996E673B}" type="datetimeFigureOut">
              <a:rPr lang="en-US" smtClean="0"/>
              <a:t>9/12/20</a:t>
            </a:fld>
            <a:endParaRPr lang="en-US"/>
          </a:p>
        </p:txBody>
      </p:sp>
      <p:sp>
        <p:nvSpPr>
          <p:cNvPr id="5" name="Footer Placeholder 4">
            <a:extLst>
              <a:ext uri="{FF2B5EF4-FFF2-40B4-BE49-F238E27FC236}">
                <a16:creationId xmlns:a16="http://schemas.microsoft.com/office/drawing/2014/main" id="{340E8E99-5DF7-BF48-989F-C783D28895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F2F2F-0FA0-094A-BA06-02877A741680}"/>
              </a:ext>
            </a:extLst>
          </p:cNvPr>
          <p:cNvSpPr>
            <a:spLocks noGrp="1"/>
          </p:cNvSpPr>
          <p:nvPr>
            <p:ph type="sldNum" sz="quarter" idx="12"/>
          </p:nvPr>
        </p:nvSpPr>
        <p:spPr/>
        <p:txBody>
          <a:bodyPr/>
          <a:lstStyle/>
          <a:p>
            <a:fld id="{C23F3515-CEFE-3742-872C-66BC1260B64B}" type="slidenum">
              <a:rPr lang="en-US" smtClean="0"/>
              <a:t>‹#›</a:t>
            </a:fld>
            <a:endParaRPr lang="en-US"/>
          </a:p>
        </p:txBody>
      </p:sp>
    </p:spTree>
    <p:extLst>
      <p:ext uri="{BB962C8B-B14F-4D97-AF65-F5344CB8AC3E}">
        <p14:creationId xmlns:p14="http://schemas.microsoft.com/office/powerpoint/2010/main" val="3499823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596F2-E190-0B4B-A31F-B2393B0B27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B98E3F-A890-F647-B70A-20A2CDACB1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9ECA4B-0F27-B948-8321-6D7EFA53ED77}"/>
              </a:ext>
            </a:extLst>
          </p:cNvPr>
          <p:cNvSpPr>
            <a:spLocks noGrp="1"/>
          </p:cNvSpPr>
          <p:nvPr>
            <p:ph type="dt" sz="half" idx="10"/>
          </p:nvPr>
        </p:nvSpPr>
        <p:spPr/>
        <p:txBody>
          <a:bodyPr/>
          <a:lstStyle/>
          <a:p>
            <a:fld id="{D197CD13-7BB3-4F48-A899-9651996E673B}" type="datetimeFigureOut">
              <a:rPr lang="en-US" smtClean="0"/>
              <a:t>9/12/20</a:t>
            </a:fld>
            <a:endParaRPr lang="en-US"/>
          </a:p>
        </p:txBody>
      </p:sp>
      <p:sp>
        <p:nvSpPr>
          <p:cNvPr id="5" name="Footer Placeholder 4">
            <a:extLst>
              <a:ext uri="{FF2B5EF4-FFF2-40B4-BE49-F238E27FC236}">
                <a16:creationId xmlns:a16="http://schemas.microsoft.com/office/drawing/2014/main" id="{F63D0CBB-8F4F-924F-B219-60360A656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AC99C-1AB3-C44F-8003-AFE0D1BCFBAC}"/>
              </a:ext>
            </a:extLst>
          </p:cNvPr>
          <p:cNvSpPr>
            <a:spLocks noGrp="1"/>
          </p:cNvSpPr>
          <p:nvPr>
            <p:ph type="sldNum" sz="quarter" idx="12"/>
          </p:nvPr>
        </p:nvSpPr>
        <p:spPr/>
        <p:txBody>
          <a:bodyPr/>
          <a:lstStyle/>
          <a:p>
            <a:fld id="{C23F3515-CEFE-3742-872C-66BC1260B64B}" type="slidenum">
              <a:rPr lang="en-US" smtClean="0"/>
              <a:t>‹#›</a:t>
            </a:fld>
            <a:endParaRPr lang="en-US"/>
          </a:p>
        </p:txBody>
      </p:sp>
    </p:spTree>
    <p:extLst>
      <p:ext uri="{BB962C8B-B14F-4D97-AF65-F5344CB8AC3E}">
        <p14:creationId xmlns:p14="http://schemas.microsoft.com/office/powerpoint/2010/main" val="90749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FA17AD-F36A-484F-B30A-9098623599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08A35E-9253-784A-9DB1-E1D533EEE1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23A2A8-5823-4947-B451-826E8041F8AC}"/>
              </a:ext>
            </a:extLst>
          </p:cNvPr>
          <p:cNvSpPr>
            <a:spLocks noGrp="1"/>
          </p:cNvSpPr>
          <p:nvPr>
            <p:ph type="dt" sz="half" idx="10"/>
          </p:nvPr>
        </p:nvSpPr>
        <p:spPr/>
        <p:txBody>
          <a:bodyPr/>
          <a:lstStyle/>
          <a:p>
            <a:fld id="{D197CD13-7BB3-4F48-A899-9651996E673B}" type="datetimeFigureOut">
              <a:rPr lang="en-US" smtClean="0"/>
              <a:t>9/12/20</a:t>
            </a:fld>
            <a:endParaRPr lang="en-US"/>
          </a:p>
        </p:txBody>
      </p:sp>
      <p:sp>
        <p:nvSpPr>
          <p:cNvPr id="5" name="Footer Placeholder 4">
            <a:extLst>
              <a:ext uri="{FF2B5EF4-FFF2-40B4-BE49-F238E27FC236}">
                <a16:creationId xmlns:a16="http://schemas.microsoft.com/office/drawing/2014/main" id="{63F1E694-D50D-E445-80CC-CA14ADAC9F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38319F-7F9C-E447-A9B9-DCA261B2D790}"/>
              </a:ext>
            </a:extLst>
          </p:cNvPr>
          <p:cNvSpPr>
            <a:spLocks noGrp="1"/>
          </p:cNvSpPr>
          <p:nvPr>
            <p:ph type="sldNum" sz="quarter" idx="12"/>
          </p:nvPr>
        </p:nvSpPr>
        <p:spPr/>
        <p:txBody>
          <a:bodyPr/>
          <a:lstStyle/>
          <a:p>
            <a:fld id="{C23F3515-CEFE-3742-872C-66BC1260B64B}" type="slidenum">
              <a:rPr lang="en-US" smtClean="0"/>
              <a:t>‹#›</a:t>
            </a:fld>
            <a:endParaRPr lang="en-US"/>
          </a:p>
        </p:txBody>
      </p:sp>
    </p:spTree>
    <p:extLst>
      <p:ext uri="{BB962C8B-B14F-4D97-AF65-F5344CB8AC3E}">
        <p14:creationId xmlns:p14="http://schemas.microsoft.com/office/powerpoint/2010/main" val="976240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C46C1-38BF-784F-871E-0288492663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82A507-7ECD-8642-95FB-623A15FEA1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788557-CA14-154C-A0A7-B3B42F95C4C0}"/>
              </a:ext>
            </a:extLst>
          </p:cNvPr>
          <p:cNvSpPr>
            <a:spLocks noGrp="1"/>
          </p:cNvSpPr>
          <p:nvPr>
            <p:ph type="dt" sz="half" idx="10"/>
          </p:nvPr>
        </p:nvSpPr>
        <p:spPr/>
        <p:txBody>
          <a:bodyPr/>
          <a:lstStyle/>
          <a:p>
            <a:fld id="{D197CD13-7BB3-4F48-A899-9651996E673B}" type="datetimeFigureOut">
              <a:rPr lang="en-US" smtClean="0"/>
              <a:t>9/12/20</a:t>
            </a:fld>
            <a:endParaRPr lang="en-US"/>
          </a:p>
        </p:txBody>
      </p:sp>
      <p:sp>
        <p:nvSpPr>
          <p:cNvPr id="5" name="Footer Placeholder 4">
            <a:extLst>
              <a:ext uri="{FF2B5EF4-FFF2-40B4-BE49-F238E27FC236}">
                <a16:creationId xmlns:a16="http://schemas.microsoft.com/office/drawing/2014/main" id="{3CC8F07F-770A-8E4B-B2EB-F74FA7B5D0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29AA60-8617-AB4B-A253-EFFBCD941F0F}"/>
              </a:ext>
            </a:extLst>
          </p:cNvPr>
          <p:cNvSpPr>
            <a:spLocks noGrp="1"/>
          </p:cNvSpPr>
          <p:nvPr>
            <p:ph type="sldNum" sz="quarter" idx="12"/>
          </p:nvPr>
        </p:nvSpPr>
        <p:spPr/>
        <p:txBody>
          <a:bodyPr/>
          <a:lstStyle/>
          <a:p>
            <a:fld id="{C23F3515-CEFE-3742-872C-66BC1260B64B}" type="slidenum">
              <a:rPr lang="en-US" smtClean="0"/>
              <a:t>‹#›</a:t>
            </a:fld>
            <a:endParaRPr lang="en-US"/>
          </a:p>
        </p:txBody>
      </p:sp>
    </p:spTree>
    <p:extLst>
      <p:ext uri="{BB962C8B-B14F-4D97-AF65-F5344CB8AC3E}">
        <p14:creationId xmlns:p14="http://schemas.microsoft.com/office/powerpoint/2010/main" val="4055994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985E7-8032-014F-B180-92A2F7B5E3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D047FC-F59A-6B4A-8277-92C8938A4B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49C9A3-A4BA-2C43-8EBD-87B4CE143DAE}"/>
              </a:ext>
            </a:extLst>
          </p:cNvPr>
          <p:cNvSpPr>
            <a:spLocks noGrp="1"/>
          </p:cNvSpPr>
          <p:nvPr>
            <p:ph type="dt" sz="half" idx="10"/>
          </p:nvPr>
        </p:nvSpPr>
        <p:spPr/>
        <p:txBody>
          <a:bodyPr/>
          <a:lstStyle/>
          <a:p>
            <a:fld id="{D197CD13-7BB3-4F48-A899-9651996E673B}" type="datetimeFigureOut">
              <a:rPr lang="en-US" smtClean="0"/>
              <a:t>9/12/20</a:t>
            </a:fld>
            <a:endParaRPr lang="en-US"/>
          </a:p>
        </p:txBody>
      </p:sp>
      <p:sp>
        <p:nvSpPr>
          <p:cNvPr id="5" name="Footer Placeholder 4">
            <a:extLst>
              <a:ext uri="{FF2B5EF4-FFF2-40B4-BE49-F238E27FC236}">
                <a16:creationId xmlns:a16="http://schemas.microsoft.com/office/drawing/2014/main" id="{92302A1B-3008-1A4B-97A3-F3783A0678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396A8-14E6-904B-A9D6-14F40D18B398}"/>
              </a:ext>
            </a:extLst>
          </p:cNvPr>
          <p:cNvSpPr>
            <a:spLocks noGrp="1"/>
          </p:cNvSpPr>
          <p:nvPr>
            <p:ph type="sldNum" sz="quarter" idx="12"/>
          </p:nvPr>
        </p:nvSpPr>
        <p:spPr/>
        <p:txBody>
          <a:bodyPr/>
          <a:lstStyle/>
          <a:p>
            <a:fld id="{C23F3515-CEFE-3742-872C-66BC1260B64B}" type="slidenum">
              <a:rPr lang="en-US" smtClean="0"/>
              <a:t>‹#›</a:t>
            </a:fld>
            <a:endParaRPr lang="en-US"/>
          </a:p>
        </p:txBody>
      </p:sp>
    </p:spTree>
    <p:extLst>
      <p:ext uri="{BB962C8B-B14F-4D97-AF65-F5344CB8AC3E}">
        <p14:creationId xmlns:p14="http://schemas.microsoft.com/office/powerpoint/2010/main" val="22898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C2E4F-88CF-5846-9655-EC22E39211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080BD7-8536-6740-9878-5A6D08B87C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AD2680-541C-424D-8C20-291DF43A0D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270BAF-02BB-2A43-A6F7-8B2403DE7215}"/>
              </a:ext>
            </a:extLst>
          </p:cNvPr>
          <p:cNvSpPr>
            <a:spLocks noGrp="1"/>
          </p:cNvSpPr>
          <p:nvPr>
            <p:ph type="dt" sz="half" idx="10"/>
          </p:nvPr>
        </p:nvSpPr>
        <p:spPr/>
        <p:txBody>
          <a:bodyPr/>
          <a:lstStyle/>
          <a:p>
            <a:fld id="{D197CD13-7BB3-4F48-A899-9651996E673B}" type="datetimeFigureOut">
              <a:rPr lang="en-US" smtClean="0"/>
              <a:t>9/12/20</a:t>
            </a:fld>
            <a:endParaRPr lang="en-US"/>
          </a:p>
        </p:txBody>
      </p:sp>
      <p:sp>
        <p:nvSpPr>
          <p:cNvPr id="6" name="Footer Placeholder 5">
            <a:extLst>
              <a:ext uri="{FF2B5EF4-FFF2-40B4-BE49-F238E27FC236}">
                <a16:creationId xmlns:a16="http://schemas.microsoft.com/office/drawing/2014/main" id="{371C0C66-7B96-1D49-9CA2-BAA1235B26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C41AE5-E36A-F64A-9E81-B99B7A2AD00F}"/>
              </a:ext>
            </a:extLst>
          </p:cNvPr>
          <p:cNvSpPr>
            <a:spLocks noGrp="1"/>
          </p:cNvSpPr>
          <p:nvPr>
            <p:ph type="sldNum" sz="quarter" idx="12"/>
          </p:nvPr>
        </p:nvSpPr>
        <p:spPr/>
        <p:txBody>
          <a:bodyPr/>
          <a:lstStyle/>
          <a:p>
            <a:fld id="{C23F3515-CEFE-3742-872C-66BC1260B64B}" type="slidenum">
              <a:rPr lang="en-US" smtClean="0"/>
              <a:t>‹#›</a:t>
            </a:fld>
            <a:endParaRPr lang="en-US"/>
          </a:p>
        </p:txBody>
      </p:sp>
    </p:spTree>
    <p:extLst>
      <p:ext uri="{BB962C8B-B14F-4D97-AF65-F5344CB8AC3E}">
        <p14:creationId xmlns:p14="http://schemas.microsoft.com/office/powerpoint/2010/main" val="1890979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13834-DC89-A449-9DFE-A00A2F9EA8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9D4001-F692-814B-80FB-D68014590A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3016BF-00ED-A248-AF72-7C7A002442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5BDCCF-7B19-F14C-9CD7-E5AEA1987C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D35968-A083-EA48-BD6A-62AB5D9299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2724AC-ED4F-144B-A0E2-4D13F9CDD1C2}"/>
              </a:ext>
            </a:extLst>
          </p:cNvPr>
          <p:cNvSpPr>
            <a:spLocks noGrp="1"/>
          </p:cNvSpPr>
          <p:nvPr>
            <p:ph type="dt" sz="half" idx="10"/>
          </p:nvPr>
        </p:nvSpPr>
        <p:spPr/>
        <p:txBody>
          <a:bodyPr/>
          <a:lstStyle/>
          <a:p>
            <a:fld id="{D197CD13-7BB3-4F48-A899-9651996E673B}" type="datetimeFigureOut">
              <a:rPr lang="en-US" smtClean="0"/>
              <a:t>9/12/20</a:t>
            </a:fld>
            <a:endParaRPr lang="en-US"/>
          </a:p>
        </p:txBody>
      </p:sp>
      <p:sp>
        <p:nvSpPr>
          <p:cNvPr id="8" name="Footer Placeholder 7">
            <a:extLst>
              <a:ext uri="{FF2B5EF4-FFF2-40B4-BE49-F238E27FC236}">
                <a16:creationId xmlns:a16="http://schemas.microsoft.com/office/drawing/2014/main" id="{0EF55AC1-C265-004C-979F-46F71F0A8B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74D491-FC12-BD4F-92B0-88FA27BCA241}"/>
              </a:ext>
            </a:extLst>
          </p:cNvPr>
          <p:cNvSpPr>
            <a:spLocks noGrp="1"/>
          </p:cNvSpPr>
          <p:nvPr>
            <p:ph type="sldNum" sz="quarter" idx="12"/>
          </p:nvPr>
        </p:nvSpPr>
        <p:spPr/>
        <p:txBody>
          <a:bodyPr/>
          <a:lstStyle/>
          <a:p>
            <a:fld id="{C23F3515-CEFE-3742-872C-66BC1260B64B}" type="slidenum">
              <a:rPr lang="en-US" smtClean="0"/>
              <a:t>‹#›</a:t>
            </a:fld>
            <a:endParaRPr lang="en-US"/>
          </a:p>
        </p:txBody>
      </p:sp>
    </p:spTree>
    <p:extLst>
      <p:ext uri="{BB962C8B-B14F-4D97-AF65-F5344CB8AC3E}">
        <p14:creationId xmlns:p14="http://schemas.microsoft.com/office/powerpoint/2010/main" val="1205442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50D4-31FB-B148-B06A-3C9CB8F4D7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C17A85-7CFB-B948-8900-27F58C2B0BC5}"/>
              </a:ext>
            </a:extLst>
          </p:cNvPr>
          <p:cNvSpPr>
            <a:spLocks noGrp="1"/>
          </p:cNvSpPr>
          <p:nvPr>
            <p:ph type="dt" sz="half" idx="10"/>
          </p:nvPr>
        </p:nvSpPr>
        <p:spPr/>
        <p:txBody>
          <a:bodyPr/>
          <a:lstStyle/>
          <a:p>
            <a:fld id="{D197CD13-7BB3-4F48-A899-9651996E673B}" type="datetimeFigureOut">
              <a:rPr lang="en-US" smtClean="0"/>
              <a:t>9/12/20</a:t>
            </a:fld>
            <a:endParaRPr lang="en-US"/>
          </a:p>
        </p:txBody>
      </p:sp>
      <p:sp>
        <p:nvSpPr>
          <p:cNvPr id="4" name="Footer Placeholder 3">
            <a:extLst>
              <a:ext uri="{FF2B5EF4-FFF2-40B4-BE49-F238E27FC236}">
                <a16:creationId xmlns:a16="http://schemas.microsoft.com/office/drawing/2014/main" id="{72635380-092A-4F42-8451-60B4A8F38A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0E4987-A5A6-AD42-BBB3-A9D16336B8AF}"/>
              </a:ext>
            </a:extLst>
          </p:cNvPr>
          <p:cNvSpPr>
            <a:spLocks noGrp="1"/>
          </p:cNvSpPr>
          <p:nvPr>
            <p:ph type="sldNum" sz="quarter" idx="12"/>
          </p:nvPr>
        </p:nvSpPr>
        <p:spPr/>
        <p:txBody>
          <a:bodyPr/>
          <a:lstStyle/>
          <a:p>
            <a:fld id="{C23F3515-CEFE-3742-872C-66BC1260B64B}" type="slidenum">
              <a:rPr lang="en-US" smtClean="0"/>
              <a:t>‹#›</a:t>
            </a:fld>
            <a:endParaRPr lang="en-US"/>
          </a:p>
        </p:txBody>
      </p:sp>
    </p:spTree>
    <p:extLst>
      <p:ext uri="{BB962C8B-B14F-4D97-AF65-F5344CB8AC3E}">
        <p14:creationId xmlns:p14="http://schemas.microsoft.com/office/powerpoint/2010/main" val="1710295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0C99B3-B815-404E-9D37-718417A705A9}"/>
              </a:ext>
            </a:extLst>
          </p:cNvPr>
          <p:cNvSpPr>
            <a:spLocks noGrp="1"/>
          </p:cNvSpPr>
          <p:nvPr>
            <p:ph type="dt" sz="half" idx="10"/>
          </p:nvPr>
        </p:nvSpPr>
        <p:spPr/>
        <p:txBody>
          <a:bodyPr/>
          <a:lstStyle/>
          <a:p>
            <a:fld id="{D197CD13-7BB3-4F48-A899-9651996E673B}" type="datetimeFigureOut">
              <a:rPr lang="en-US" smtClean="0"/>
              <a:t>9/12/20</a:t>
            </a:fld>
            <a:endParaRPr lang="en-US"/>
          </a:p>
        </p:txBody>
      </p:sp>
      <p:sp>
        <p:nvSpPr>
          <p:cNvPr id="3" name="Footer Placeholder 2">
            <a:extLst>
              <a:ext uri="{FF2B5EF4-FFF2-40B4-BE49-F238E27FC236}">
                <a16:creationId xmlns:a16="http://schemas.microsoft.com/office/drawing/2014/main" id="{3C441888-EB86-EE43-981E-5DF9A72B5C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04EF7F-FC25-5242-B527-B40830A60AB6}"/>
              </a:ext>
            </a:extLst>
          </p:cNvPr>
          <p:cNvSpPr>
            <a:spLocks noGrp="1"/>
          </p:cNvSpPr>
          <p:nvPr>
            <p:ph type="sldNum" sz="quarter" idx="12"/>
          </p:nvPr>
        </p:nvSpPr>
        <p:spPr/>
        <p:txBody>
          <a:bodyPr/>
          <a:lstStyle/>
          <a:p>
            <a:fld id="{C23F3515-CEFE-3742-872C-66BC1260B64B}" type="slidenum">
              <a:rPr lang="en-US" smtClean="0"/>
              <a:t>‹#›</a:t>
            </a:fld>
            <a:endParaRPr lang="en-US"/>
          </a:p>
        </p:txBody>
      </p:sp>
    </p:spTree>
    <p:extLst>
      <p:ext uri="{BB962C8B-B14F-4D97-AF65-F5344CB8AC3E}">
        <p14:creationId xmlns:p14="http://schemas.microsoft.com/office/powerpoint/2010/main" val="1752221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B1B92-BF42-9240-BFCF-CD33704F56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8F8FCE-4559-314F-B856-2423E05AE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8E3075-1A59-1341-8D85-27E2FE2C2B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E29C95-B925-9A4D-BA5B-8E1483F79DD1}"/>
              </a:ext>
            </a:extLst>
          </p:cNvPr>
          <p:cNvSpPr>
            <a:spLocks noGrp="1"/>
          </p:cNvSpPr>
          <p:nvPr>
            <p:ph type="dt" sz="half" idx="10"/>
          </p:nvPr>
        </p:nvSpPr>
        <p:spPr/>
        <p:txBody>
          <a:bodyPr/>
          <a:lstStyle/>
          <a:p>
            <a:fld id="{D197CD13-7BB3-4F48-A899-9651996E673B}" type="datetimeFigureOut">
              <a:rPr lang="en-US" smtClean="0"/>
              <a:t>9/12/20</a:t>
            </a:fld>
            <a:endParaRPr lang="en-US"/>
          </a:p>
        </p:txBody>
      </p:sp>
      <p:sp>
        <p:nvSpPr>
          <p:cNvPr id="6" name="Footer Placeholder 5">
            <a:extLst>
              <a:ext uri="{FF2B5EF4-FFF2-40B4-BE49-F238E27FC236}">
                <a16:creationId xmlns:a16="http://schemas.microsoft.com/office/drawing/2014/main" id="{22B4F464-CA90-D74D-99D2-3368EC7AED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90467B-9BDE-A346-967C-8E1F103B1FBA}"/>
              </a:ext>
            </a:extLst>
          </p:cNvPr>
          <p:cNvSpPr>
            <a:spLocks noGrp="1"/>
          </p:cNvSpPr>
          <p:nvPr>
            <p:ph type="sldNum" sz="quarter" idx="12"/>
          </p:nvPr>
        </p:nvSpPr>
        <p:spPr/>
        <p:txBody>
          <a:bodyPr/>
          <a:lstStyle/>
          <a:p>
            <a:fld id="{C23F3515-CEFE-3742-872C-66BC1260B64B}" type="slidenum">
              <a:rPr lang="en-US" smtClean="0"/>
              <a:t>‹#›</a:t>
            </a:fld>
            <a:endParaRPr lang="en-US"/>
          </a:p>
        </p:txBody>
      </p:sp>
    </p:spTree>
    <p:extLst>
      <p:ext uri="{BB962C8B-B14F-4D97-AF65-F5344CB8AC3E}">
        <p14:creationId xmlns:p14="http://schemas.microsoft.com/office/powerpoint/2010/main" val="1716107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DED74-5937-3B42-BCAC-B9749D5068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A65B10-FC23-E240-8627-4D8E41EE40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8EB095-F6F3-2148-9794-704ADCEF8F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B8F6E9-4F2B-F244-9DD1-45D3B86B00CF}"/>
              </a:ext>
            </a:extLst>
          </p:cNvPr>
          <p:cNvSpPr>
            <a:spLocks noGrp="1"/>
          </p:cNvSpPr>
          <p:nvPr>
            <p:ph type="dt" sz="half" idx="10"/>
          </p:nvPr>
        </p:nvSpPr>
        <p:spPr/>
        <p:txBody>
          <a:bodyPr/>
          <a:lstStyle/>
          <a:p>
            <a:fld id="{D197CD13-7BB3-4F48-A899-9651996E673B}" type="datetimeFigureOut">
              <a:rPr lang="en-US" smtClean="0"/>
              <a:t>9/12/20</a:t>
            </a:fld>
            <a:endParaRPr lang="en-US"/>
          </a:p>
        </p:txBody>
      </p:sp>
      <p:sp>
        <p:nvSpPr>
          <p:cNvPr id="6" name="Footer Placeholder 5">
            <a:extLst>
              <a:ext uri="{FF2B5EF4-FFF2-40B4-BE49-F238E27FC236}">
                <a16:creationId xmlns:a16="http://schemas.microsoft.com/office/drawing/2014/main" id="{9796CDF0-FC12-2A46-B6EC-4434333169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1C1E1B-8A5A-B24A-80CA-A0F7FC0E66B2}"/>
              </a:ext>
            </a:extLst>
          </p:cNvPr>
          <p:cNvSpPr>
            <a:spLocks noGrp="1"/>
          </p:cNvSpPr>
          <p:nvPr>
            <p:ph type="sldNum" sz="quarter" idx="12"/>
          </p:nvPr>
        </p:nvSpPr>
        <p:spPr/>
        <p:txBody>
          <a:bodyPr/>
          <a:lstStyle/>
          <a:p>
            <a:fld id="{C23F3515-CEFE-3742-872C-66BC1260B64B}" type="slidenum">
              <a:rPr lang="en-US" smtClean="0"/>
              <a:t>‹#›</a:t>
            </a:fld>
            <a:endParaRPr lang="en-US"/>
          </a:p>
        </p:txBody>
      </p:sp>
    </p:spTree>
    <p:extLst>
      <p:ext uri="{BB962C8B-B14F-4D97-AF65-F5344CB8AC3E}">
        <p14:creationId xmlns:p14="http://schemas.microsoft.com/office/powerpoint/2010/main" val="1234477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9B4B52-5B9B-8249-A5F6-2C9B6DBCB1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AFF5C9-6F98-5047-8FAE-51F226753A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D27501-2D47-7E4F-A1EF-9D8AE690A8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97CD13-7BB3-4F48-A899-9651996E673B}" type="datetimeFigureOut">
              <a:rPr lang="en-US" smtClean="0"/>
              <a:t>9/12/20</a:t>
            </a:fld>
            <a:endParaRPr lang="en-US"/>
          </a:p>
        </p:txBody>
      </p:sp>
      <p:sp>
        <p:nvSpPr>
          <p:cNvPr id="5" name="Footer Placeholder 4">
            <a:extLst>
              <a:ext uri="{FF2B5EF4-FFF2-40B4-BE49-F238E27FC236}">
                <a16:creationId xmlns:a16="http://schemas.microsoft.com/office/drawing/2014/main" id="{701413E7-FD62-EC40-8CA2-21BE73406D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4C65F4-541D-334E-A33F-3CFD39F84C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3F3515-CEFE-3742-872C-66BC1260B64B}" type="slidenum">
              <a:rPr lang="en-US" smtClean="0"/>
              <a:t>‹#›</a:t>
            </a:fld>
            <a:endParaRPr lang="en-US"/>
          </a:p>
        </p:txBody>
      </p:sp>
    </p:spTree>
    <p:extLst>
      <p:ext uri="{BB962C8B-B14F-4D97-AF65-F5344CB8AC3E}">
        <p14:creationId xmlns:p14="http://schemas.microsoft.com/office/powerpoint/2010/main" val="1342486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7.tiff"/><Relationship Id="rId4" Type="http://schemas.openxmlformats.org/officeDocument/2006/relationships/image" Target="../media/image26.tiff"/></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5.tiff"/><Relationship Id="rId4" Type="http://schemas.openxmlformats.org/officeDocument/2006/relationships/image" Target="../media/image34.tiff"/></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tiff"/><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19.tiff"/><Relationship Id="rId7" Type="http://schemas.openxmlformats.org/officeDocument/2006/relationships/image" Target="../media/image18.tif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tiff"/></Relationships>
</file>

<file path=ppt/slides/_rels/slide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tiff"/><Relationship Id="rId4" Type="http://schemas.openxmlformats.org/officeDocument/2006/relationships/image" Target="../media/image20.tiff"/></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looking at a computer&#10;&#10;Description automatically generated">
            <a:extLst>
              <a:ext uri="{FF2B5EF4-FFF2-40B4-BE49-F238E27FC236}">
                <a16:creationId xmlns:a16="http://schemas.microsoft.com/office/drawing/2014/main" id="{B0B119EA-00E4-2D4C-B9D3-BD9567426375}"/>
              </a:ext>
            </a:extLst>
          </p:cNvPr>
          <p:cNvPicPr>
            <a:picLocks noChangeAspect="1"/>
          </p:cNvPicPr>
          <p:nvPr/>
        </p:nvPicPr>
        <p:blipFill rotWithShape="1">
          <a:blip r:embed="rId3"/>
          <a:srcRect l="13664" r="17606" b="1389"/>
          <a:stretch/>
        </p:blipFill>
        <p:spPr>
          <a:xfrm>
            <a:off x="3840" y="16106"/>
            <a:ext cx="7381821"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p:spPr>
      </p:pic>
      <p:sp>
        <p:nvSpPr>
          <p:cNvPr id="6" name="TextBox 5">
            <a:extLst>
              <a:ext uri="{FF2B5EF4-FFF2-40B4-BE49-F238E27FC236}">
                <a16:creationId xmlns:a16="http://schemas.microsoft.com/office/drawing/2014/main" id="{8AEE09B5-510A-D94F-93C6-6A1474100CB3}"/>
              </a:ext>
            </a:extLst>
          </p:cNvPr>
          <p:cNvSpPr txBox="1"/>
          <p:nvPr/>
        </p:nvSpPr>
        <p:spPr>
          <a:xfrm>
            <a:off x="8780519" y="1688556"/>
            <a:ext cx="1723549" cy="646331"/>
          </a:xfrm>
          <a:prstGeom prst="rect">
            <a:avLst/>
          </a:prstGeom>
          <a:noFill/>
        </p:spPr>
        <p:txBody>
          <a:bodyPr wrap="none" rtlCol="0">
            <a:spAutoFit/>
          </a:bodyPr>
          <a:lstStyle/>
          <a:p>
            <a:r>
              <a:rPr lang="en-US" sz="3600" b="1">
                <a:latin typeface="Arial" panose="020B0604020202020204" pitchFamily="34" charset="0"/>
                <a:cs typeface="Arial" panose="020B0604020202020204" pitchFamily="34" charset="0"/>
              </a:rPr>
              <a:t>Stress,</a:t>
            </a:r>
          </a:p>
        </p:txBody>
      </p:sp>
      <p:sp>
        <p:nvSpPr>
          <p:cNvPr id="34" name="TextBox 33">
            <a:extLst>
              <a:ext uri="{FF2B5EF4-FFF2-40B4-BE49-F238E27FC236}">
                <a16:creationId xmlns:a16="http://schemas.microsoft.com/office/drawing/2014/main" id="{AFA71EB2-E00B-A142-B052-901005CB564D}"/>
              </a:ext>
            </a:extLst>
          </p:cNvPr>
          <p:cNvSpPr txBox="1"/>
          <p:nvPr/>
        </p:nvSpPr>
        <p:spPr>
          <a:xfrm>
            <a:off x="6727340" y="492209"/>
            <a:ext cx="3776728" cy="830997"/>
          </a:xfrm>
          <a:prstGeom prst="rect">
            <a:avLst/>
          </a:prstGeom>
          <a:noFill/>
        </p:spPr>
        <p:txBody>
          <a:bodyPr wrap="square" rtlCol="0">
            <a:spAutoFit/>
          </a:bodyPr>
          <a:lstStyle/>
          <a:p>
            <a:pPr algn="ctr"/>
            <a:r>
              <a:rPr lang="en-US" sz="4800" b="1">
                <a:latin typeface="Monotype Corsiva" panose="03010101010201010101" pitchFamily="66" charset="0"/>
                <a:cs typeface="Arial" panose="020B0604020202020204" pitchFamily="34" charset="0"/>
              </a:rPr>
              <a:t>Managing…</a:t>
            </a:r>
          </a:p>
        </p:txBody>
      </p:sp>
      <p:sp>
        <p:nvSpPr>
          <p:cNvPr id="7" name="Rectangle 6">
            <a:extLst>
              <a:ext uri="{FF2B5EF4-FFF2-40B4-BE49-F238E27FC236}">
                <a16:creationId xmlns:a16="http://schemas.microsoft.com/office/drawing/2014/main" id="{91BDF96D-8BE0-1645-A921-F40899A85FBD}"/>
              </a:ext>
            </a:extLst>
          </p:cNvPr>
          <p:cNvSpPr/>
          <p:nvPr/>
        </p:nvSpPr>
        <p:spPr>
          <a:xfrm>
            <a:off x="8182754" y="2284862"/>
            <a:ext cx="2919078" cy="1200329"/>
          </a:xfrm>
          <a:prstGeom prst="rect">
            <a:avLst/>
          </a:prstGeom>
        </p:spPr>
        <p:txBody>
          <a:bodyPr wrap="square">
            <a:spAutoFit/>
          </a:bodyPr>
          <a:lstStyle/>
          <a:p>
            <a:r>
              <a:rPr lang="en-US" sz="3600" b="1">
                <a:latin typeface="Arial" panose="020B0604020202020204" pitchFamily="34" charset="0"/>
                <a:cs typeface="Arial" panose="020B0604020202020204" pitchFamily="34" charset="0"/>
              </a:rPr>
              <a:t>Uncertainty, </a:t>
            </a:r>
          </a:p>
          <a:p>
            <a:pPr algn="ctr"/>
            <a:r>
              <a:rPr lang="en-US" sz="3600" b="1">
                <a:latin typeface="Arial" panose="020B0604020202020204" pitchFamily="34" charset="0"/>
                <a:cs typeface="Arial" panose="020B0604020202020204" pitchFamily="34" charset="0"/>
              </a:rPr>
              <a:t>and</a:t>
            </a:r>
          </a:p>
        </p:txBody>
      </p:sp>
      <p:sp>
        <p:nvSpPr>
          <p:cNvPr id="8" name="Rectangle 7">
            <a:extLst>
              <a:ext uri="{FF2B5EF4-FFF2-40B4-BE49-F238E27FC236}">
                <a16:creationId xmlns:a16="http://schemas.microsoft.com/office/drawing/2014/main" id="{EDE5859C-BDC8-9041-8D35-86B25F2BE6A6}"/>
              </a:ext>
            </a:extLst>
          </p:cNvPr>
          <p:cNvSpPr/>
          <p:nvPr/>
        </p:nvSpPr>
        <p:spPr>
          <a:xfrm>
            <a:off x="8066541" y="3399787"/>
            <a:ext cx="3151504" cy="646331"/>
          </a:xfrm>
          <a:prstGeom prst="rect">
            <a:avLst/>
          </a:prstGeom>
        </p:spPr>
        <p:txBody>
          <a:bodyPr wrap="none">
            <a:spAutoFit/>
          </a:bodyPr>
          <a:lstStyle/>
          <a:p>
            <a:r>
              <a:rPr lang="en-US" sz="3600" b="1">
                <a:latin typeface="Arial" panose="020B0604020202020204" pitchFamily="34" charset="0"/>
                <a:cs typeface="Arial" panose="020B0604020202020204" pitchFamily="34" charset="0"/>
              </a:rPr>
              <a:t>Remote Work</a:t>
            </a:r>
          </a:p>
        </p:txBody>
      </p:sp>
      <p:sp>
        <p:nvSpPr>
          <p:cNvPr id="35" name="TextBox 34">
            <a:extLst>
              <a:ext uri="{FF2B5EF4-FFF2-40B4-BE49-F238E27FC236}">
                <a16:creationId xmlns:a16="http://schemas.microsoft.com/office/drawing/2014/main" id="{177DF96F-10D3-FF4D-AE46-6C4A755F146F}"/>
              </a:ext>
            </a:extLst>
          </p:cNvPr>
          <p:cNvSpPr txBox="1"/>
          <p:nvPr/>
        </p:nvSpPr>
        <p:spPr>
          <a:xfrm>
            <a:off x="8066541" y="4492446"/>
            <a:ext cx="3766613" cy="1323439"/>
          </a:xfrm>
          <a:prstGeom prst="rect">
            <a:avLst/>
          </a:prstGeom>
          <a:noFill/>
        </p:spPr>
        <p:txBody>
          <a:bodyPr wrap="square" rtlCol="0" anchor="t">
            <a:spAutoFit/>
          </a:bodyPr>
          <a:lstStyle/>
          <a:p>
            <a:pPr algn="ctr"/>
            <a:r>
              <a:rPr lang="en-US" sz="4000" b="1" dirty="0">
                <a:latin typeface="Monotype Corsiva"/>
                <a:cs typeface="Arial"/>
              </a:rPr>
              <a:t>with </a:t>
            </a:r>
            <a:r>
              <a:rPr lang="en-US" sz="4000" b="1" dirty="0">
                <a:solidFill>
                  <a:srgbClr val="FF0000"/>
                </a:solidFill>
                <a:latin typeface="Monotype Corsiva"/>
                <a:cs typeface="Arial"/>
              </a:rPr>
              <a:t>[your name here]</a:t>
            </a:r>
            <a:endParaRPr lang="en-US" sz="4000" b="1" dirty="0">
              <a:solidFill>
                <a:srgbClr val="FF0000"/>
              </a:solidFill>
              <a:latin typeface="Monotype Corsiva" panose="03010101010201010101" pitchFamily="66" charset="0"/>
              <a:cs typeface="Arial" panose="020B0604020202020204" pitchFamily="34" charset="0"/>
            </a:endParaRPr>
          </a:p>
        </p:txBody>
      </p:sp>
      <p:cxnSp>
        <p:nvCxnSpPr>
          <p:cNvPr id="13" name="Curved Connector 12">
            <a:extLst>
              <a:ext uri="{FF2B5EF4-FFF2-40B4-BE49-F238E27FC236}">
                <a16:creationId xmlns:a16="http://schemas.microsoft.com/office/drawing/2014/main" id="{DA744DF1-1E7A-1C49-A37D-3B992EA79E06}"/>
              </a:ext>
            </a:extLst>
          </p:cNvPr>
          <p:cNvCxnSpPr>
            <a:cxnSpLocks/>
            <a:stCxn id="35" idx="1"/>
          </p:cNvCxnSpPr>
          <p:nvPr/>
        </p:nvCxnSpPr>
        <p:spPr>
          <a:xfrm rot="10800000">
            <a:off x="4146421" y="3429008"/>
            <a:ext cx="3920120" cy="1725159"/>
          </a:xfrm>
          <a:prstGeom prst="curvedConnector3">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EE58676-2A4A-A040-A93B-36E2191C3152}"/>
              </a:ext>
            </a:extLst>
          </p:cNvPr>
          <p:cNvSpPr/>
          <p:nvPr/>
        </p:nvSpPr>
        <p:spPr>
          <a:xfrm>
            <a:off x="316523" y="703385"/>
            <a:ext cx="5978769" cy="219807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Replace with photo of yourself working from home</a:t>
            </a:r>
          </a:p>
        </p:txBody>
      </p:sp>
    </p:spTree>
    <p:extLst>
      <p:ext uri="{BB962C8B-B14F-4D97-AF65-F5344CB8AC3E}">
        <p14:creationId xmlns:p14="http://schemas.microsoft.com/office/powerpoint/2010/main" val="1528741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table, computer, sitting&#10;&#10;Description automatically generated">
            <a:extLst>
              <a:ext uri="{FF2B5EF4-FFF2-40B4-BE49-F238E27FC236}">
                <a16:creationId xmlns:a16="http://schemas.microsoft.com/office/drawing/2014/main" id="{84DAEF04-D81E-8D40-9B14-B824B37435E4}"/>
              </a:ext>
            </a:extLst>
          </p:cNvPr>
          <p:cNvPicPr>
            <a:picLocks noChangeAspect="1"/>
          </p:cNvPicPr>
          <p:nvPr/>
        </p:nvPicPr>
        <p:blipFill rotWithShape="1">
          <a:blip r:embed="rId3"/>
          <a:srcRect t="513" r="11539"/>
          <a:stretch/>
        </p:blipFill>
        <p:spPr>
          <a:xfrm rot="5400000">
            <a:off x="-536713" y="536713"/>
            <a:ext cx="6858002" cy="5784576"/>
          </a:xfrm>
          <a:prstGeom prst="rect">
            <a:avLst/>
          </a:prstGeom>
        </p:spPr>
      </p:pic>
      <p:sp>
        <p:nvSpPr>
          <p:cNvPr id="4" name="Rectangle 3">
            <a:extLst>
              <a:ext uri="{FF2B5EF4-FFF2-40B4-BE49-F238E27FC236}">
                <a16:creationId xmlns:a16="http://schemas.microsoft.com/office/drawing/2014/main" id="{D148AE6F-EC7D-B24E-9A4C-673D9691F746}"/>
              </a:ext>
            </a:extLst>
          </p:cNvPr>
          <p:cNvSpPr/>
          <p:nvPr/>
        </p:nvSpPr>
        <p:spPr>
          <a:xfrm>
            <a:off x="6602639" y="796669"/>
            <a:ext cx="4895908" cy="72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Successful Goal Setting</a:t>
            </a:r>
          </a:p>
        </p:txBody>
      </p:sp>
      <p:sp>
        <p:nvSpPr>
          <p:cNvPr id="5" name="Rectangle 4">
            <a:extLst>
              <a:ext uri="{FF2B5EF4-FFF2-40B4-BE49-F238E27FC236}">
                <a16:creationId xmlns:a16="http://schemas.microsoft.com/office/drawing/2014/main" id="{70DF5B19-F405-B142-9DC9-3EE044059191}"/>
              </a:ext>
            </a:extLst>
          </p:cNvPr>
          <p:cNvSpPr/>
          <p:nvPr/>
        </p:nvSpPr>
        <p:spPr>
          <a:xfrm>
            <a:off x="5862299" y="2316682"/>
            <a:ext cx="6376589" cy="3539430"/>
          </a:xfrm>
          <a:prstGeom prst="rect">
            <a:avLst/>
          </a:prstGeom>
        </p:spPr>
        <p:txBody>
          <a:bodyPr wrap="square">
            <a:spAutoFit/>
          </a:bodyPr>
          <a:lstStyle/>
          <a:p>
            <a:pPr marL="457200" indent="-457200">
              <a:buFont typeface="Wingdings" pitchFamily="2" charset="2"/>
              <a:buChar char="ü"/>
            </a:pPr>
            <a:r>
              <a:rPr lang="en-US" sz="3200">
                <a:latin typeface="Arial" panose="020B0604020202020204" pitchFamily="34" charset="0"/>
                <a:cs typeface="Arial" panose="020B0604020202020204" pitchFamily="34" charset="0"/>
              </a:rPr>
              <a:t>Start small</a:t>
            </a:r>
          </a:p>
          <a:p>
            <a:pPr marL="457200" indent="-457200">
              <a:buFont typeface="Wingdings" pitchFamily="2" charset="2"/>
              <a:buChar char="ü"/>
            </a:pPr>
            <a:r>
              <a:rPr lang="en-US" sz="3200">
                <a:latin typeface="Arial" panose="020B0604020202020204" pitchFamily="34" charset="0"/>
                <a:cs typeface="Arial" panose="020B0604020202020204" pitchFamily="34" charset="0"/>
              </a:rPr>
              <a:t>Be specific</a:t>
            </a:r>
          </a:p>
          <a:p>
            <a:pPr marL="457200" indent="-457200">
              <a:buFont typeface="Wingdings" pitchFamily="2" charset="2"/>
              <a:buChar char="ü"/>
            </a:pPr>
            <a:r>
              <a:rPr lang="en-US" sz="3200">
                <a:latin typeface="Arial" panose="020B0604020202020204" pitchFamily="34" charset="0"/>
                <a:cs typeface="Arial" panose="020B0604020202020204" pitchFamily="34" charset="0"/>
              </a:rPr>
              <a:t>Anchor to current behaviors/habits</a:t>
            </a:r>
          </a:p>
          <a:p>
            <a:pPr marL="457200" indent="-457200">
              <a:buFont typeface="Wingdings" pitchFamily="2" charset="2"/>
              <a:buChar char="ü"/>
            </a:pPr>
            <a:r>
              <a:rPr lang="en-US" sz="3200">
                <a:latin typeface="Arial" panose="020B0604020202020204" pitchFamily="34" charset="0"/>
                <a:cs typeface="Arial" panose="020B0604020202020204" pitchFamily="34" charset="0"/>
              </a:rPr>
              <a:t>Make a schedule</a:t>
            </a:r>
          </a:p>
          <a:p>
            <a:pPr marL="457200" indent="-457200">
              <a:buFont typeface="Wingdings" pitchFamily="2" charset="2"/>
              <a:buChar char="ü"/>
            </a:pPr>
            <a:r>
              <a:rPr lang="en-US" sz="3200">
                <a:latin typeface="Arial" panose="020B0604020202020204" pitchFamily="34" charset="0"/>
                <a:cs typeface="Arial" panose="020B0604020202020204" pitchFamily="34" charset="0"/>
              </a:rPr>
              <a:t>Use calendar to block time</a:t>
            </a:r>
          </a:p>
          <a:p>
            <a:pPr marL="457200" indent="-457200">
              <a:buFont typeface="Wingdings" pitchFamily="2" charset="2"/>
              <a:buChar char="ü"/>
            </a:pPr>
            <a:r>
              <a:rPr lang="en-US" sz="3200">
                <a:latin typeface="Arial" panose="020B0604020202020204" pitchFamily="34" charset="0"/>
                <a:cs typeface="Arial" panose="020B0604020202020204" pitchFamily="34" charset="0"/>
              </a:rPr>
              <a:t>Get an accountability buddy</a:t>
            </a:r>
          </a:p>
        </p:txBody>
      </p:sp>
    </p:spTree>
    <p:extLst>
      <p:ext uri="{BB962C8B-B14F-4D97-AF65-F5344CB8AC3E}">
        <p14:creationId xmlns:p14="http://schemas.microsoft.com/office/powerpoint/2010/main" val="61243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1B38E802-D88F-BB4E-8A15-AA6D182D1FE8}"/>
              </a:ext>
            </a:extLst>
          </p:cNvPr>
          <p:cNvSpPr txBox="1">
            <a:spLocks/>
          </p:cNvSpPr>
          <p:nvPr/>
        </p:nvSpPr>
        <p:spPr>
          <a:xfrm>
            <a:off x="1190846" y="472440"/>
            <a:ext cx="10058400" cy="666045"/>
          </a:xfrm>
          <a:prstGeom prst="rect">
            <a:avLst/>
          </a:prstGeom>
          <a:solidFill>
            <a:schemeClr val="bg1">
              <a:lumMod val="95000"/>
            </a:scheme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a:latin typeface="Arial" panose="020B0604020202020204" pitchFamily="34" charset="0"/>
                <a:cs typeface="Arial" panose="020B0604020202020204" pitchFamily="34" charset="0"/>
              </a:rPr>
              <a:t>Increase My Wellbeing</a:t>
            </a:r>
          </a:p>
        </p:txBody>
      </p:sp>
      <p:sp>
        <p:nvSpPr>
          <p:cNvPr id="3" name="TextBox 2">
            <a:extLst>
              <a:ext uri="{FF2B5EF4-FFF2-40B4-BE49-F238E27FC236}">
                <a16:creationId xmlns:a16="http://schemas.microsoft.com/office/drawing/2014/main" id="{4F7B73AC-E205-C84C-9224-BCA43B69B3F0}"/>
              </a:ext>
            </a:extLst>
          </p:cNvPr>
          <p:cNvSpPr txBox="1"/>
          <p:nvPr/>
        </p:nvSpPr>
        <p:spPr>
          <a:xfrm>
            <a:off x="1190846" y="1210733"/>
            <a:ext cx="10058400" cy="915241"/>
          </a:xfrm>
          <a:prstGeom prst="rect">
            <a:avLst/>
          </a:prstGeom>
          <a:noFill/>
        </p:spPr>
        <p:txBody>
          <a:bodyPr wrap="square" numCol="1" rtlCol="0">
            <a:noAutofit/>
          </a:bodyPr>
          <a:lstStyle/>
          <a:p>
            <a:pPr algn="ctr"/>
            <a:endParaRPr lang="en-US" sz="600" b="1">
              <a:latin typeface="Arial" panose="020B0604020202020204" pitchFamily="34" charset="0"/>
              <a:cs typeface="Arial" panose="020B0604020202020204" pitchFamily="34" charset="0"/>
            </a:endParaRPr>
          </a:p>
          <a:p>
            <a:pPr algn="ctr"/>
            <a:r>
              <a:rPr lang="en-US" sz="1400" b="1">
                <a:latin typeface="Arial" panose="020B0604020202020204" pitchFamily="34" charset="0"/>
                <a:cs typeface="Arial" panose="020B0604020202020204" pitchFamily="34" charset="0"/>
              </a:rPr>
              <a:t>Step 3: Set Wellness Goals</a:t>
            </a:r>
          </a:p>
          <a:p>
            <a:pPr algn="ctr"/>
            <a:endParaRPr lang="en-US" sz="900">
              <a:latin typeface="Arial" panose="020B0604020202020204" pitchFamily="34" charset="0"/>
              <a:cs typeface="Arial" panose="020B0604020202020204" pitchFamily="34" charset="0"/>
            </a:endParaRPr>
          </a:p>
          <a:p>
            <a:pPr algn="ctr"/>
            <a:r>
              <a:rPr lang="en-US" sz="1400" i="1">
                <a:latin typeface="Arial" panose="020B0604020202020204" pitchFamily="34" charset="0"/>
                <a:cs typeface="Arial" panose="020B0604020202020204" pitchFamily="34" charset="0"/>
              </a:rPr>
              <a:t>Over the next week I will…</a:t>
            </a:r>
            <a:endParaRPr lang="en-US" sz="1200" i="1">
              <a:latin typeface="Arial" panose="020B0604020202020204" pitchFamily="34" charset="0"/>
              <a:cs typeface="Arial" panose="020B0604020202020204" pitchFamily="34" charset="0"/>
            </a:endParaRPr>
          </a:p>
          <a:p>
            <a:pPr lvl="0"/>
            <a:endParaRPr lang="en-US" sz="12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63D4ADE-50B0-7643-A9D0-401ABE52928C}"/>
              </a:ext>
            </a:extLst>
          </p:cNvPr>
          <p:cNvSpPr txBox="1"/>
          <p:nvPr/>
        </p:nvSpPr>
        <p:spPr>
          <a:xfrm>
            <a:off x="4574126" y="2125975"/>
            <a:ext cx="3291840" cy="560917"/>
          </a:xfrm>
          <a:prstGeom prst="rect">
            <a:avLst/>
          </a:prstGeom>
          <a:noFill/>
          <a:ln>
            <a:noFill/>
          </a:ln>
        </p:spPr>
        <p:txBody>
          <a:bodyPr wrap="square" numCol="1" rtlCol="0">
            <a:noAutofit/>
          </a:bodyPr>
          <a:lstStyle/>
          <a:p>
            <a:pPr algn="ctr"/>
            <a:r>
              <a:rPr lang="en-US" sz="1400" b="1">
                <a:latin typeface="Arial" panose="020B0604020202020204" pitchFamily="34" charset="0"/>
                <a:cs typeface="Arial" panose="020B0604020202020204" pitchFamily="34" charset="0"/>
              </a:rPr>
              <a:t>Goal 2</a:t>
            </a:r>
            <a:endParaRPr lang="en-US" sz="12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E2427E9-F446-0344-BEFD-17E94A5224B2}"/>
              </a:ext>
            </a:extLst>
          </p:cNvPr>
          <p:cNvSpPr txBox="1"/>
          <p:nvPr/>
        </p:nvSpPr>
        <p:spPr>
          <a:xfrm>
            <a:off x="1282286" y="2125974"/>
            <a:ext cx="3291840" cy="560917"/>
          </a:xfrm>
          <a:prstGeom prst="rect">
            <a:avLst/>
          </a:prstGeom>
          <a:noFill/>
          <a:ln>
            <a:noFill/>
          </a:ln>
        </p:spPr>
        <p:txBody>
          <a:bodyPr wrap="square" numCol="1" rtlCol="0">
            <a:noAutofit/>
          </a:bodyPr>
          <a:lstStyle/>
          <a:p>
            <a:pPr algn="ctr"/>
            <a:r>
              <a:rPr lang="en-US" sz="1400" b="1">
                <a:latin typeface="Arial" panose="020B0604020202020204" pitchFamily="34" charset="0"/>
                <a:cs typeface="Arial" panose="020B0604020202020204" pitchFamily="34" charset="0"/>
              </a:rPr>
              <a:t>Goal 1</a:t>
            </a:r>
            <a:endParaRPr lang="en-US" sz="12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61BBA4F-D6CA-B84E-A51E-A797723E014E}"/>
              </a:ext>
            </a:extLst>
          </p:cNvPr>
          <p:cNvSpPr txBox="1"/>
          <p:nvPr/>
        </p:nvSpPr>
        <p:spPr>
          <a:xfrm>
            <a:off x="7863990" y="2125974"/>
            <a:ext cx="3291840" cy="560917"/>
          </a:xfrm>
          <a:prstGeom prst="rect">
            <a:avLst/>
          </a:prstGeom>
          <a:noFill/>
          <a:ln>
            <a:noFill/>
          </a:ln>
        </p:spPr>
        <p:txBody>
          <a:bodyPr wrap="square" numCol="1" rtlCol="0">
            <a:noAutofit/>
          </a:bodyPr>
          <a:lstStyle/>
          <a:p>
            <a:pPr algn="ctr"/>
            <a:r>
              <a:rPr lang="en-US" sz="1400" b="1">
                <a:latin typeface="Arial" panose="020B0604020202020204" pitchFamily="34" charset="0"/>
                <a:cs typeface="Arial" panose="020B0604020202020204" pitchFamily="34" charset="0"/>
              </a:rPr>
              <a:t>Goal 3</a:t>
            </a:r>
            <a:endParaRPr lang="en-US" sz="1200">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A5829C57-9A55-E64E-91A5-29E8AB0C07A4}"/>
              </a:ext>
            </a:extLst>
          </p:cNvPr>
          <p:cNvSpPr/>
          <p:nvPr/>
        </p:nvSpPr>
        <p:spPr>
          <a:xfrm>
            <a:off x="10766363" y="532702"/>
            <a:ext cx="389467" cy="389467"/>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2</a:t>
            </a:r>
          </a:p>
        </p:txBody>
      </p:sp>
      <p:cxnSp>
        <p:nvCxnSpPr>
          <p:cNvPr id="9" name="Straight Connector 8">
            <a:extLst>
              <a:ext uri="{FF2B5EF4-FFF2-40B4-BE49-F238E27FC236}">
                <a16:creationId xmlns:a16="http://schemas.microsoft.com/office/drawing/2014/main" id="{E32A4286-4E8C-114D-9E6D-E6E9809DC177}"/>
              </a:ext>
            </a:extLst>
          </p:cNvPr>
          <p:cNvCxnSpPr>
            <a:cxnSpLocks/>
          </p:cNvCxnSpPr>
          <p:nvPr/>
        </p:nvCxnSpPr>
        <p:spPr>
          <a:xfrm>
            <a:off x="4563966" y="2504440"/>
            <a:ext cx="0" cy="282448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3A505A-1B5B-7144-B92A-FF5B880B17A1}"/>
              </a:ext>
            </a:extLst>
          </p:cNvPr>
          <p:cNvCxnSpPr>
            <a:cxnSpLocks/>
          </p:cNvCxnSpPr>
          <p:nvPr/>
        </p:nvCxnSpPr>
        <p:spPr>
          <a:xfrm>
            <a:off x="7863990" y="2504440"/>
            <a:ext cx="0" cy="282448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B3467BC-F6D0-6343-8585-AB50CD303079}"/>
              </a:ext>
            </a:extLst>
          </p:cNvPr>
          <p:cNvSpPr txBox="1"/>
          <p:nvPr/>
        </p:nvSpPr>
        <p:spPr>
          <a:xfrm>
            <a:off x="1860698" y="2796363"/>
            <a:ext cx="2541179" cy="830997"/>
          </a:xfrm>
          <a:prstGeom prst="rect">
            <a:avLst/>
          </a:prstGeom>
          <a:noFill/>
        </p:spPr>
        <p:txBody>
          <a:bodyPr wrap="square" rtlCol="0">
            <a:spAutoFit/>
          </a:bodyPr>
          <a:lstStyle/>
          <a:p>
            <a:r>
              <a:rPr lang="en-US" sz="2400">
                <a:solidFill>
                  <a:srgbClr val="0070C0"/>
                </a:solidFill>
                <a:latin typeface="Monotype Corsiva" panose="03010101010201010101" pitchFamily="66" charset="0"/>
              </a:rPr>
              <a:t>Go for a 15-minute walk each morning</a:t>
            </a:r>
          </a:p>
        </p:txBody>
      </p:sp>
      <p:sp>
        <p:nvSpPr>
          <p:cNvPr id="12" name="TextBox 11">
            <a:extLst>
              <a:ext uri="{FF2B5EF4-FFF2-40B4-BE49-F238E27FC236}">
                <a16:creationId xmlns:a16="http://schemas.microsoft.com/office/drawing/2014/main" id="{643949D2-E04D-6D4C-9DA6-ECF66D703C91}"/>
              </a:ext>
            </a:extLst>
          </p:cNvPr>
          <p:cNvSpPr txBox="1"/>
          <p:nvPr/>
        </p:nvSpPr>
        <p:spPr>
          <a:xfrm>
            <a:off x="5086856" y="2796362"/>
            <a:ext cx="2541179" cy="830997"/>
          </a:xfrm>
          <a:prstGeom prst="rect">
            <a:avLst/>
          </a:prstGeom>
          <a:noFill/>
        </p:spPr>
        <p:txBody>
          <a:bodyPr wrap="square" rtlCol="0">
            <a:spAutoFit/>
          </a:bodyPr>
          <a:lstStyle/>
          <a:p>
            <a:r>
              <a:rPr lang="en-US" sz="2400">
                <a:solidFill>
                  <a:srgbClr val="0070C0"/>
                </a:solidFill>
                <a:latin typeface="Monotype Corsiva" panose="03010101010201010101" pitchFamily="66" charset="0"/>
              </a:rPr>
              <a:t>Get a glass of water before each meeting</a:t>
            </a:r>
          </a:p>
        </p:txBody>
      </p:sp>
      <p:sp>
        <p:nvSpPr>
          <p:cNvPr id="13" name="TextBox 12">
            <a:extLst>
              <a:ext uri="{FF2B5EF4-FFF2-40B4-BE49-F238E27FC236}">
                <a16:creationId xmlns:a16="http://schemas.microsoft.com/office/drawing/2014/main" id="{60928F84-BFD6-EE41-8247-4867DC55C9FB}"/>
              </a:ext>
            </a:extLst>
          </p:cNvPr>
          <p:cNvSpPr txBox="1"/>
          <p:nvPr/>
        </p:nvSpPr>
        <p:spPr>
          <a:xfrm>
            <a:off x="8386879" y="2796362"/>
            <a:ext cx="2541179" cy="461665"/>
          </a:xfrm>
          <a:prstGeom prst="rect">
            <a:avLst/>
          </a:prstGeom>
          <a:noFill/>
        </p:spPr>
        <p:txBody>
          <a:bodyPr wrap="square" rtlCol="0">
            <a:spAutoFit/>
          </a:bodyPr>
          <a:lstStyle/>
          <a:p>
            <a:r>
              <a:rPr lang="en-US" sz="2400">
                <a:solidFill>
                  <a:srgbClr val="0070C0"/>
                </a:solidFill>
                <a:latin typeface="Monotype Corsiva" panose="03010101010201010101" pitchFamily="66" charset="0"/>
              </a:rPr>
              <a:t>Sign up for Talkspace</a:t>
            </a:r>
          </a:p>
        </p:txBody>
      </p:sp>
      <p:sp>
        <p:nvSpPr>
          <p:cNvPr id="14" name="TextBox 13">
            <a:extLst>
              <a:ext uri="{FF2B5EF4-FFF2-40B4-BE49-F238E27FC236}">
                <a16:creationId xmlns:a16="http://schemas.microsoft.com/office/drawing/2014/main" id="{596BC05A-B180-834A-AE49-56925ECB9D28}"/>
              </a:ext>
            </a:extLst>
          </p:cNvPr>
          <p:cNvSpPr txBox="1"/>
          <p:nvPr/>
        </p:nvSpPr>
        <p:spPr>
          <a:xfrm>
            <a:off x="2103475" y="4958549"/>
            <a:ext cx="7985051" cy="1569660"/>
          </a:xfrm>
          <a:prstGeom prst="rect">
            <a:avLst/>
          </a:prstGeom>
          <a:solidFill>
            <a:schemeClr val="accent4"/>
          </a:solidFill>
        </p:spPr>
        <p:txBody>
          <a:bodyPr wrap="square" rtlCol="0">
            <a:spAutoFit/>
          </a:bodyPr>
          <a:lstStyle/>
          <a:p>
            <a:pPr algn="ctr"/>
            <a:r>
              <a:rPr lang="en-US" sz="3200"/>
              <a:t>Take 10 minutes to share what you’re </a:t>
            </a:r>
            <a:r>
              <a:rPr lang="en-US" sz="3200" i="1"/>
              <a:t>comfortable</a:t>
            </a:r>
            <a:r>
              <a:rPr lang="en-US" sz="3200"/>
              <a:t> sharing from Page 1, </a:t>
            </a:r>
            <a:br>
              <a:rPr lang="en-US" sz="3200"/>
            </a:br>
            <a:r>
              <a:rPr lang="en-US" sz="3200"/>
              <a:t>and brainstorm on attainable wellness goals.</a:t>
            </a:r>
          </a:p>
        </p:txBody>
      </p:sp>
    </p:spTree>
    <p:extLst>
      <p:ext uri="{BB962C8B-B14F-4D97-AF65-F5344CB8AC3E}">
        <p14:creationId xmlns:p14="http://schemas.microsoft.com/office/powerpoint/2010/main" val="243946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939AEF-E79C-D544-BAD1-4728F1EF53EA}"/>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Lst>
          </a:blip>
          <a:srcRect l="6347" b="3266"/>
          <a:stretch/>
        </p:blipFill>
        <p:spPr>
          <a:xfrm>
            <a:off x="167951" y="223935"/>
            <a:ext cx="6712646" cy="6634065"/>
          </a:xfrm>
          <a:prstGeom prst="rect">
            <a:avLst/>
          </a:prstGeom>
        </p:spPr>
      </p:pic>
      <p:sp>
        <p:nvSpPr>
          <p:cNvPr id="3" name="TextBox 2">
            <a:extLst>
              <a:ext uri="{FF2B5EF4-FFF2-40B4-BE49-F238E27FC236}">
                <a16:creationId xmlns:a16="http://schemas.microsoft.com/office/drawing/2014/main" id="{61FB0748-1E57-4D4E-AEBB-9CE7A7BBEC68}"/>
              </a:ext>
            </a:extLst>
          </p:cNvPr>
          <p:cNvSpPr txBox="1"/>
          <p:nvPr/>
        </p:nvSpPr>
        <p:spPr>
          <a:xfrm>
            <a:off x="6898928" y="2754809"/>
            <a:ext cx="5125121" cy="1384995"/>
          </a:xfrm>
          <a:prstGeom prst="rect">
            <a:avLst/>
          </a:prstGeom>
          <a:noFill/>
        </p:spPr>
        <p:txBody>
          <a:bodyPr wrap="none" rtlCol="0">
            <a:spAutoFit/>
          </a:bodyPr>
          <a:lstStyle/>
          <a:p>
            <a:r>
              <a:rPr lang="en-US" sz="2800" b="1">
                <a:latin typeface="Arial" panose="020B0604020202020204" pitchFamily="34" charset="0"/>
                <a:cs typeface="Arial" panose="020B0604020202020204" pitchFamily="34" charset="0"/>
              </a:rPr>
              <a:t>Anonymous Zoom Poll: </a:t>
            </a:r>
          </a:p>
          <a:p>
            <a:endParaRPr lang="en-US" sz="2800" b="1">
              <a:latin typeface="Arial" panose="020B0604020202020204" pitchFamily="34" charset="0"/>
              <a:cs typeface="Arial" panose="020B0604020202020204" pitchFamily="34" charset="0"/>
            </a:endParaRPr>
          </a:p>
          <a:p>
            <a:r>
              <a:rPr lang="en-US" sz="2800">
                <a:latin typeface="Arial" panose="020B0604020202020204" pitchFamily="34" charset="0"/>
                <a:cs typeface="Arial" panose="020B0604020202020204" pitchFamily="34" charset="0"/>
              </a:rPr>
              <a:t>How are you feeling </a:t>
            </a:r>
            <a:r>
              <a:rPr lang="en-US" sz="2800" i="1">
                <a:latin typeface="Arial" panose="020B0604020202020204" pitchFamily="34" charset="0"/>
                <a:cs typeface="Arial" panose="020B0604020202020204" pitchFamily="34" charset="0"/>
              </a:rPr>
              <a:t>right now</a:t>
            </a:r>
            <a:r>
              <a:rPr lang="en-US" sz="28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46537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using a computer&#10;&#10;Description automatically generated">
            <a:extLst>
              <a:ext uri="{FF2B5EF4-FFF2-40B4-BE49-F238E27FC236}">
                <a16:creationId xmlns:a16="http://schemas.microsoft.com/office/drawing/2014/main" id="{3EE6B509-A59A-024D-818F-1E3BE47D705A}"/>
              </a:ext>
            </a:extLst>
          </p:cNvPr>
          <p:cNvPicPr>
            <a:picLocks noChangeAspect="1"/>
          </p:cNvPicPr>
          <p:nvPr/>
        </p:nvPicPr>
        <p:blipFill rotWithShape="1">
          <a:blip r:embed="rId3"/>
          <a:srcRect l="34404" r="-3" b="-3"/>
          <a:stretch/>
        </p:blipFill>
        <p:spPr>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2" name="Picture 1">
            <a:extLst>
              <a:ext uri="{FF2B5EF4-FFF2-40B4-BE49-F238E27FC236}">
                <a16:creationId xmlns:a16="http://schemas.microsoft.com/office/drawing/2014/main" id="{4F5A8D42-EEAC-8143-9212-FE8F8A403C01}"/>
              </a:ext>
            </a:extLst>
          </p:cNvPr>
          <p:cNvPicPr>
            <a:picLocks noChangeAspect="1"/>
          </p:cNvPicPr>
          <p:nvPr/>
        </p:nvPicPr>
        <p:blipFill rotWithShape="1">
          <a:blip r:embed="rId4"/>
          <a:srcRect l="22864" r="10444" b="-1"/>
          <a:stretch/>
        </p:blipFill>
        <p:spPr>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4" name="Picture 3" descr="A person sitting at a table using a computer&#10;&#10;Description automatically generated">
            <a:extLst>
              <a:ext uri="{FF2B5EF4-FFF2-40B4-BE49-F238E27FC236}">
                <a16:creationId xmlns:a16="http://schemas.microsoft.com/office/drawing/2014/main" id="{71ED1EAA-026C-074B-B504-46235BEFD420}"/>
              </a:ext>
            </a:extLst>
          </p:cNvPr>
          <p:cNvPicPr>
            <a:picLocks noChangeAspect="1"/>
          </p:cNvPicPr>
          <p:nvPr/>
        </p:nvPicPr>
        <p:blipFill rotWithShape="1">
          <a:blip r:embed="rId5"/>
          <a:srcRect l="9995"/>
          <a:stretch/>
        </p:blipFill>
        <p:spPr>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p:spPr>
      </p:pic>
      <p:sp>
        <p:nvSpPr>
          <p:cNvPr id="6" name="Rectangle 5">
            <a:extLst>
              <a:ext uri="{FF2B5EF4-FFF2-40B4-BE49-F238E27FC236}">
                <a16:creationId xmlns:a16="http://schemas.microsoft.com/office/drawing/2014/main" id="{4FA79C31-E8AB-3143-A5E1-0B89151843C4}"/>
              </a:ext>
            </a:extLst>
          </p:cNvPr>
          <p:cNvSpPr/>
          <p:nvPr/>
        </p:nvSpPr>
        <p:spPr>
          <a:xfrm>
            <a:off x="1" y="6144223"/>
            <a:ext cx="12191999" cy="72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anose="020B0604020202020204" pitchFamily="34" charset="0"/>
                <a:cs typeface="Arial" panose="020B0604020202020204" pitchFamily="34" charset="0"/>
              </a:rPr>
              <a:t>Remote Work</a:t>
            </a:r>
          </a:p>
        </p:txBody>
      </p:sp>
    </p:spTree>
    <p:extLst>
      <p:ext uri="{BB962C8B-B14F-4D97-AF65-F5344CB8AC3E}">
        <p14:creationId xmlns:p14="http://schemas.microsoft.com/office/powerpoint/2010/main" val="2608470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AB711F-AF89-374E-95FA-D3440DC7FE0A}"/>
              </a:ext>
            </a:extLst>
          </p:cNvPr>
          <p:cNvSpPr/>
          <p:nvPr/>
        </p:nvSpPr>
        <p:spPr>
          <a:xfrm>
            <a:off x="1" y="0"/>
            <a:ext cx="12191999" cy="72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anose="020B0604020202020204" pitchFamily="34" charset="0"/>
                <a:cs typeface="Arial" panose="020B0604020202020204" pitchFamily="34" charset="0"/>
              </a:rPr>
              <a:t>Remote Work</a:t>
            </a:r>
          </a:p>
        </p:txBody>
      </p:sp>
      <p:sp>
        <p:nvSpPr>
          <p:cNvPr id="3" name="TextBox 2">
            <a:extLst>
              <a:ext uri="{FF2B5EF4-FFF2-40B4-BE49-F238E27FC236}">
                <a16:creationId xmlns:a16="http://schemas.microsoft.com/office/drawing/2014/main" id="{08A5275D-D602-B44B-ABB2-8ECDADB4087A}"/>
              </a:ext>
            </a:extLst>
          </p:cNvPr>
          <p:cNvSpPr txBox="1"/>
          <p:nvPr/>
        </p:nvSpPr>
        <p:spPr>
          <a:xfrm>
            <a:off x="1190846" y="1210734"/>
            <a:ext cx="10058400" cy="447946"/>
          </a:xfrm>
          <a:prstGeom prst="rect">
            <a:avLst/>
          </a:prstGeom>
          <a:noFill/>
        </p:spPr>
        <p:txBody>
          <a:bodyPr wrap="square" numCol="1" rtlCol="0">
            <a:noAutofit/>
          </a:bodyPr>
          <a:lstStyle/>
          <a:p>
            <a:pPr algn="ctr"/>
            <a:endParaRPr lang="en-US" sz="600" b="1">
              <a:latin typeface="Arial" panose="020B0604020202020204" pitchFamily="34" charset="0"/>
              <a:cs typeface="Arial" panose="020B0604020202020204" pitchFamily="34" charset="0"/>
            </a:endParaRPr>
          </a:p>
          <a:p>
            <a:pPr algn="ctr"/>
            <a:r>
              <a:rPr lang="en-US" sz="2000" b="1">
                <a:latin typeface="Arial" panose="020B0604020202020204" pitchFamily="34" charset="0"/>
                <a:cs typeface="Arial" panose="020B0604020202020204" pitchFamily="34" charset="0"/>
              </a:rPr>
              <a:t>Using the Zoom Chat…</a:t>
            </a:r>
          </a:p>
        </p:txBody>
      </p:sp>
      <p:pic>
        <p:nvPicPr>
          <p:cNvPr id="5" name="Graphic 4" descr="Thumbs up sign">
            <a:extLst>
              <a:ext uri="{FF2B5EF4-FFF2-40B4-BE49-F238E27FC236}">
                <a16:creationId xmlns:a16="http://schemas.microsoft.com/office/drawing/2014/main" id="{6BFA9FEC-0447-5F42-B517-5B71B63B14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0846" y="2992673"/>
            <a:ext cx="3452037" cy="3452037"/>
          </a:xfrm>
          <a:prstGeom prst="rect">
            <a:avLst/>
          </a:prstGeom>
        </p:spPr>
      </p:pic>
      <p:pic>
        <p:nvPicPr>
          <p:cNvPr id="6" name="Graphic 5" descr="Thumbs up sign">
            <a:extLst>
              <a:ext uri="{FF2B5EF4-FFF2-40B4-BE49-F238E27FC236}">
                <a16:creationId xmlns:a16="http://schemas.microsoft.com/office/drawing/2014/main" id="{71CDD8CB-5A1E-3545-848C-FFCB94A7FE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549119" y="2992673"/>
            <a:ext cx="3452037" cy="3452037"/>
          </a:xfrm>
          <a:prstGeom prst="rect">
            <a:avLst/>
          </a:prstGeom>
        </p:spPr>
      </p:pic>
      <p:sp>
        <p:nvSpPr>
          <p:cNvPr id="7" name="TextBox 6">
            <a:extLst>
              <a:ext uri="{FF2B5EF4-FFF2-40B4-BE49-F238E27FC236}">
                <a16:creationId xmlns:a16="http://schemas.microsoft.com/office/drawing/2014/main" id="{DD7AE424-E286-474B-9CA7-C026B0EF104C}"/>
              </a:ext>
            </a:extLst>
          </p:cNvPr>
          <p:cNvSpPr txBox="1"/>
          <p:nvPr/>
        </p:nvSpPr>
        <p:spPr>
          <a:xfrm>
            <a:off x="917235" y="1982310"/>
            <a:ext cx="3999258" cy="1249990"/>
          </a:xfrm>
          <a:prstGeom prst="rect">
            <a:avLst/>
          </a:prstGeom>
          <a:noFill/>
          <a:ln>
            <a:noFill/>
          </a:ln>
        </p:spPr>
        <p:txBody>
          <a:bodyPr wrap="square" numCol="1" rtlCol="0">
            <a:noAutofit/>
          </a:bodyPr>
          <a:lstStyle/>
          <a:p>
            <a:pPr algn="ctr"/>
            <a:r>
              <a:rPr lang="en-US" sz="2400">
                <a:latin typeface="Arial" panose="020B0604020202020204" pitchFamily="34" charset="0"/>
                <a:cs typeface="Arial" panose="020B0604020202020204" pitchFamily="34" charset="0"/>
              </a:rPr>
              <a:t>What has been </a:t>
            </a:r>
            <a:r>
              <a:rPr lang="en-US" sz="2400" b="1">
                <a:latin typeface="Arial" panose="020B0604020202020204" pitchFamily="34" charset="0"/>
                <a:cs typeface="Arial" panose="020B0604020202020204" pitchFamily="34" charset="0"/>
              </a:rPr>
              <a:t>positive</a:t>
            </a:r>
            <a:r>
              <a:rPr lang="en-US" sz="2400">
                <a:latin typeface="Arial" panose="020B0604020202020204" pitchFamily="34" charset="0"/>
                <a:cs typeface="Arial" panose="020B0604020202020204" pitchFamily="34" charset="0"/>
              </a:rPr>
              <a:t> </a:t>
            </a:r>
            <a:br>
              <a:rPr lang="en-US" sz="2400">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about being a remote team?</a:t>
            </a:r>
            <a:endParaRPr lang="en-US" sz="20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8F25F15-41C6-D44E-80AC-F3455A058974}"/>
              </a:ext>
            </a:extLst>
          </p:cNvPr>
          <p:cNvSpPr txBox="1"/>
          <p:nvPr/>
        </p:nvSpPr>
        <p:spPr>
          <a:xfrm>
            <a:off x="7549119" y="1982310"/>
            <a:ext cx="3999258" cy="1249990"/>
          </a:xfrm>
          <a:prstGeom prst="rect">
            <a:avLst/>
          </a:prstGeom>
          <a:noFill/>
          <a:ln>
            <a:noFill/>
          </a:ln>
        </p:spPr>
        <p:txBody>
          <a:bodyPr wrap="square" numCol="1" rtlCol="0">
            <a:noAutofit/>
          </a:bodyPr>
          <a:lstStyle/>
          <a:p>
            <a:pPr algn="ctr"/>
            <a:r>
              <a:rPr lang="en-US" sz="2400">
                <a:latin typeface="Arial" panose="020B0604020202020204" pitchFamily="34" charset="0"/>
                <a:cs typeface="Arial" panose="020B0604020202020204" pitchFamily="34" charset="0"/>
              </a:rPr>
              <a:t>What has been </a:t>
            </a:r>
            <a:r>
              <a:rPr lang="en-US" sz="2400" b="1">
                <a:latin typeface="Arial" panose="020B0604020202020204" pitchFamily="34" charset="0"/>
                <a:cs typeface="Arial" panose="020B0604020202020204" pitchFamily="34" charset="0"/>
              </a:rPr>
              <a:t>negative</a:t>
            </a:r>
            <a:r>
              <a:rPr lang="en-US" sz="2400">
                <a:latin typeface="Arial" panose="020B0604020202020204" pitchFamily="34" charset="0"/>
                <a:cs typeface="Arial" panose="020B0604020202020204" pitchFamily="34" charset="0"/>
              </a:rPr>
              <a:t> </a:t>
            </a:r>
            <a:br>
              <a:rPr lang="en-US" sz="2400">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about being a remote team?</a:t>
            </a: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flower&#10;&#10;Description automatically generated">
            <a:extLst>
              <a:ext uri="{FF2B5EF4-FFF2-40B4-BE49-F238E27FC236}">
                <a16:creationId xmlns:a16="http://schemas.microsoft.com/office/drawing/2014/main" id="{D449C762-88CD-054E-A1ED-8A7746947809}"/>
              </a:ext>
            </a:extLst>
          </p:cNvPr>
          <p:cNvPicPr>
            <a:picLocks noChangeAspect="1"/>
          </p:cNvPicPr>
          <p:nvPr/>
        </p:nvPicPr>
        <p:blipFill>
          <a:blip r:embed="rId3"/>
          <a:stretch>
            <a:fillRect/>
          </a:stretch>
        </p:blipFill>
        <p:spPr>
          <a:xfrm>
            <a:off x="643467" y="1463336"/>
            <a:ext cx="5294716" cy="3931326"/>
          </a:xfrm>
          <a:prstGeom prst="rect">
            <a:avLst/>
          </a:prstGeom>
        </p:spPr>
      </p:pic>
      <p:cxnSp>
        <p:nvCxnSpPr>
          <p:cNvPr id="13" name="Straight Connector 12">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4" name="Picture 3" descr="A screenshot of a cell phone&#10;&#10;Description automatically generated">
            <a:extLst>
              <a:ext uri="{FF2B5EF4-FFF2-40B4-BE49-F238E27FC236}">
                <a16:creationId xmlns:a16="http://schemas.microsoft.com/office/drawing/2014/main" id="{767B4839-984D-3249-8823-EE78FDBC9613}"/>
              </a:ext>
            </a:extLst>
          </p:cNvPr>
          <p:cNvPicPr>
            <a:picLocks noChangeAspect="1"/>
          </p:cNvPicPr>
          <p:nvPr/>
        </p:nvPicPr>
        <p:blipFill>
          <a:blip r:embed="rId4"/>
          <a:stretch>
            <a:fillRect/>
          </a:stretch>
        </p:blipFill>
        <p:spPr>
          <a:xfrm>
            <a:off x="7000048" y="643467"/>
            <a:ext cx="3802252" cy="5571066"/>
          </a:xfrm>
          <a:prstGeom prst="rect">
            <a:avLst/>
          </a:prstGeom>
        </p:spPr>
      </p:pic>
    </p:spTree>
    <p:extLst>
      <p:ext uri="{BB962C8B-B14F-4D97-AF65-F5344CB8AC3E}">
        <p14:creationId xmlns:p14="http://schemas.microsoft.com/office/powerpoint/2010/main" val="989847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2CC59D-56DE-1E4E-A7D2-B6D0F88AA72B}"/>
              </a:ext>
            </a:extLst>
          </p:cNvPr>
          <p:cNvSpPr>
            <a:spLocks noGrp="1"/>
          </p:cNvSpPr>
          <p:nvPr>
            <p:ph type="title"/>
          </p:nvPr>
        </p:nvSpPr>
        <p:spPr>
          <a:xfrm>
            <a:off x="3316941" y="318978"/>
            <a:ext cx="8875059" cy="587687"/>
          </a:xfrm>
          <a:solidFill>
            <a:schemeClr val="bg1">
              <a:lumMod val="95000"/>
            </a:schemeClr>
          </a:solidFill>
        </p:spPr>
        <p:txBody>
          <a:bodyPr>
            <a:normAutofit/>
          </a:bodyPr>
          <a:lstStyle/>
          <a:p>
            <a:pPr algn="ctr"/>
            <a:r>
              <a:rPr lang="en-US" sz="2118" b="1">
                <a:latin typeface="Arial" panose="020B0604020202020204" pitchFamily="34" charset="0"/>
                <a:cs typeface="Arial" panose="020B0604020202020204" pitchFamily="34" charset="0"/>
              </a:rPr>
              <a:t>My Care Instructions</a:t>
            </a:r>
          </a:p>
        </p:txBody>
      </p:sp>
      <p:sp>
        <p:nvSpPr>
          <p:cNvPr id="12" name="TextBox 11">
            <a:extLst>
              <a:ext uri="{FF2B5EF4-FFF2-40B4-BE49-F238E27FC236}">
                <a16:creationId xmlns:a16="http://schemas.microsoft.com/office/drawing/2014/main" id="{6A9F29B6-A281-8348-8A39-B20BE14A8577}"/>
              </a:ext>
            </a:extLst>
          </p:cNvPr>
          <p:cNvSpPr txBox="1"/>
          <p:nvPr/>
        </p:nvSpPr>
        <p:spPr>
          <a:xfrm>
            <a:off x="3826334" y="970413"/>
            <a:ext cx="8365666" cy="2322872"/>
          </a:xfrm>
          <a:prstGeom prst="rect">
            <a:avLst/>
          </a:prstGeom>
          <a:noFill/>
        </p:spPr>
        <p:txBody>
          <a:bodyPr wrap="square" numCol="1" rtlCol="0">
            <a:noAutofit/>
          </a:bodyPr>
          <a:lstStyle/>
          <a:p>
            <a:pPr algn="ctr"/>
            <a:endParaRPr lang="en-US" sz="529" b="1">
              <a:latin typeface="Arial" panose="020B0604020202020204" pitchFamily="34" charset="0"/>
              <a:cs typeface="Arial" panose="020B0604020202020204" pitchFamily="34" charset="0"/>
            </a:endParaRPr>
          </a:p>
          <a:p>
            <a:r>
              <a:rPr lang="en-US" sz="1235" b="1">
                <a:latin typeface="Arial" panose="020B0604020202020204" pitchFamily="34" charset="0"/>
                <a:cs typeface="Arial" panose="020B0604020202020204" pitchFamily="34" charset="0"/>
              </a:rPr>
              <a:t>I wish my team knew:</a:t>
            </a:r>
          </a:p>
          <a:p>
            <a:endParaRPr lang="en-US" sz="1235" b="1">
              <a:latin typeface="Arial" panose="020B0604020202020204" pitchFamily="34" charset="0"/>
              <a:cs typeface="Arial" panose="020B0604020202020204" pitchFamily="34" charset="0"/>
            </a:endParaRPr>
          </a:p>
          <a:p>
            <a:endParaRPr lang="en-US" sz="1235" b="1">
              <a:latin typeface="Arial" panose="020B0604020202020204" pitchFamily="34" charset="0"/>
              <a:cs typeface="Arial" panose="020B0604020202020204" pitchFamily="34" charset="0"/>
            </a:endParaRPr>
          </a:p>
          <a:p>
            <a:endParaRPr lang="en-US" sz="1235" b="1">
              <a:latin typeface="Arial" panose="020B0604020202020204" pitchFamily="34" charset="0"/>
              <a:cs typeface="Arial" panose="020B0604020202020204" pitchFamily="34" charset="0"/>
            </a:endParaRPr>
          </a:p>
          <a:p>
            <a:r>
              <a:rPr lang="en-US" sz="1235" b="1">
                <a:latin typeface="Arial" panose="020B0604020202020204" pitchFamily="34" charset="0"/>
                <a:cs typeface="Arial" panose="020B0604020202020204" pitchFamily="34" charset="0"/>
              </a:rPr>
              <a:t> </a:t>
            </a:r>
          </a:p>
          <a:p>
            <a:endParaRPr lang="en-US" sz="1235" b="1">
              <a:latin typeface="Arial" panose="020B0604020202020204" pitchFamily="34" charset="0"/>
              <a:cs typeface="Arial" panose="020B0604020202020204" pitchFamily="34" charset="0"/>
            </a:endParaRPr>
          </a:p>
          <a:p>
            <a:r>
              <a:rPr lang="en-US" sz="1235" b="1">
                <a:latin typeface="Arial" panose="020B0604020202020204" pitchFamily="34" charset="0"/>
                <a:cs typeface="Arial" panose="020B0604020202020204" pitchFamily="34" charset="0"/>
              </a:rPr>
              <a:t>I can offer:</a:t>
            </a:r>
          </a:p>
          <a:p>
            <a:endParaRPr lang="en-US" sz="1235" b="1">
              <a:latin typeface="Arial" panose="020B0604020202020204" pitchFamily="34" charset="0"/>
              <a:cs typeface="Arial" panose="020B0604020202020204" pitchFamily="34" charset="0"/>
            </a:endParaRPr>
          </a:p>
          <a:p>
            <a:r>
              <a:rPr lang="en-US" sz="1235" b="1">
                <a:latin typeface="Arial" panose="020B0604020202020204" pitchFamily="34" charset="0"/>
                <a:cs typeface="Arial" panose="020B0604020202020204" pitchFamily="34" charset="0"/>
              </a:rPr>
              <a:t> </a:t>
            </a:r>
          </a:p>
          <a:p>
            <a:endParaRPr lang="en-US" sz="1235" b="1">
              <a:latin typeface="Arial" panose="020B0604020202020204" pitchFamily="34" charset="0"/>
              <a:cs typeface="Arial" panose="020B0604020202020204" pitchFamily="34" charset="0"/>
            </a:endParaRPr>
          </a:p>
          <a:p>
            <a:r>
              <a:rPr lang="en-US" sz="1235" b="1">
                <a:latin typeface="Arial" panose="020B0604020202020204" pitchFamily="34" charset="0"/>
                <a:cs typeface="Arial" panose="020B0604020202020204" pitchFamily="34" charset="0"/>
              </a:rPr>
              <a:t>I need to protect:</a:t>
            </a:r>
          </a:p>
        </p:txBody>
      </p:sp>
      <p:sp>
        <p:nvSpPr>
          <p:cNvPr id="20" name="Oval 19">
            <a:extLst>
              <a:ext uri="{FF2B5EF4-FFF2-40B4-BE49-F238E27FC236}">
                <a16:creationId xmlns:a16="http://schemas.microsoft.com/office/drawing/2014/main" id="{FA82C65D-9C87-564D-9590-B10C54BF6A1A}"/>
              </a:ext>
            </a:extLst>
          </p:cNvPr>
          <p:cNvSpPr/>
          <p:nvPr/>
        </p:nvSpPr>
        <p:spPr>
          <a:xfrm>
            <a:off x="11765927" y="372151"/>
            <a:ext cx="343647" cy="343647"/>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algn="ctr"/>
            <a:r>
              <a:rPr lang="en-US" sz="2118" b="1">
                <a:latin typeface="Arial" panose="020B0604020202020204" pitchFamily="34" charset="0"/>
                <a:cs typeface="Arial" panose="020B0604020202020204" pitchFamily="34" charset="0"/>
              </a:rPr>
              <a:t>3</a:t>
            </a:r>
          </a:p>
        </p:txBody>
      </p:sp>
      <p:sp>
        <p:nvSpPr>
          <p:cNvPr id="2" name="Rectangle 1">
            <a:extLst>
              <a:ext uri="{FF2B5EF4-FFF2-40B4-BE49-F238E27FC236}">
                <a16:creationId xmlns:a16="http://schemas.microsoft.com/office/drawing/2014/main" id="{A236792E-2B7E-FB4D-9E36-7F675939957F}"/>
              </a:ext>
            </a:extLst>
          </p:cNvPr>
          <p:cNvSpPr/>
          <p:nvPr/>
        </p:nvSpPr>
        <p:spPr>
          <a:xfrm>
            <a:off x="5482646" y="1012714"/>
            <a:ext cx="6199960" cy="923330"/>
          </a:xfrm>
          <a:prstGeom prst="rect">
            <a:avLst/>
          </a:prstGeom>
        </p:spPr>
        <p:txBody>
          <a:bodyPr wrap="square">
            <a:spAutoFit/>
          </a:bodyPr>
          <a:lstStyle/>
          <a:p>
            <a:r>
              <a:rPr lang="en-US">
                <a:solidFill>
                  <a:srgbClr val="0070C0"/>
                </a:solidFill>
                <a:latin typeface="Monotype Corsiva" panose="03010101010201010101" pitchFamily="66" charset="0"/>
                <a:cs typeface="Arial" panose="020B0604020202020204" pitchFamily="34" charset="0"/>
              </a:rPr>
              <a:t>that I’m solo parenting my 6-year-old because my husband can’t telework. </a:t>
            </a:r>
            <a:r>
              <a:rPr lang="en-US" dirty="0">
                <a:solidFill>
                  <a:srgbClr val="0070C0"/>
                </a:solidFill>
                <a:latin typeface="Monotype Corsiva" panose="03010101010201010101" pitchFamily="66" charset="0"/>
                <a:cs typeface="Arial" panose="020B0604020202020204" pitchFamily="34" charset="0"/>
              </a:rPr>
              <a:t>Because of this, back-to-back and last-minute meetings are really challenging and exhausting.</a:t>
            </a:r>
          </a:p>
        </p:txBody>
      </p:sp>
      <p:sp>
        <p:nvSpPr>
          <p:cNvPr id="3" name="Rectangle 2">
            <a:extLst>
              <a:ext uri="{FF2B5EF4-FFF2-40B4-BE49-F238E27FC236}">
                <a16:creationId xmlns:a16="http://schemas.microsoft.com/office/drawing/2014/main" id="{D23EEC25-42A5-2049-A43C-5A60A428C4EF}"/>
              </a:ext>
            </a:extLst>
          </p:cNvPr>
          <p:cNvSpPr/>
          <p:nvPr/>
        </p:nvSpPr>
        <p:spPr>
          <a:xfrm>
            <a:off x="5482647" y="2113158"/>
            <a:ext cx="6521512" cy="646331"/>
          </a:xfrm>
          <a:prstGeom prst="rect">
            <a:avLst/>
          </a:prstGeom>
        </p:spPr>
        <p:txBody>
          <a:bodyPr wrap="square">
            <a:spAutoFit/>
          </a:bodyPr>
          <a:lstStyle/>
          <a:p>
            <a:r>
              <a:rPr lang="en-US">
                <a:solidFill>
                  <a:srgbClr val="0070C0"/>
                </a:solidFill>
                <a:latin typeface="Monotype Corsiva" panose="03010101010201010101" pitchFamily="66" charset="0"/>
                <a:cs typeface="Arial" panose="020B0604020202020204" pitchFamily="34" charset="0"/>
              </a:rPr>
              <a:t>to be available for 45-minute meetings (so we get breaks!) and will check in after my son goes to bed.</a:t>
            </a:r>
          </a:p>
        </p:txBody>
      </p:sp>
      <p:sp>
        <p:nvSpPr>
          <p:cNvPr id="4" name="Rectangle 3">
            <a:extLst>
              <a:ext uri="{FF2B5EF4-FFF2-40B4-BE49-F238E27FC236}">
                <a16:creationId xmlns:a16="http://schemas.microsoft.com/office/drawing/2014/main" id="{2B0FECFA-5DF1-EC42-9E6E-2A80E7F7E15B}"/>
              </a:ext>
            </a:extLst>
          </p:cNvPr>
          <p:cNvSpPr/>
          <p:nvPr/>
        </p:nvSpPr>
        <p:spPr>
          <a:xfrm>
            <a:off x="5482646" y="2842640"/>
            <a:ext cx="6096000" cy="646331"/>
          </a:xfrm>
          <a:prstGeom prst="rect">
            <a:avLst/>
          </a:prstGeom>
        </p:spPr>
        <p:txBody>
          <a:bodyPr>
            <a:spAutoFit/>
          </a:bodyPr>
          <a:lstStyle/>
          <a:p>
            <a:r>
              <a:rPr lang="en-US">
                <a:solidFill>
                  <a:srgbClr val="0070C0"/>
                </a:solidFill>
                <a:latin typeface="Monotype Corsiva" panose="03010101010201010101" pitchFamily="66" charset="0"/>
                <a:cs typeface="Arial" panose="020B0604020202020204" pitchFamily="34" charset="0"/>
              </a:rPr>
              <a:t>my lunch (12-1pm) because I get “hangry” and would be no fun to be in a meeting with anyway </a:t>
            </a:r>
            <a:r>
              <a:rPr lang="en-US">
                <a:solidFill>
                  <a:srgbClr val="0070C0"/>
                </a:solidFill>
                <a:latin typeface="Arial" panose="020B0604020202020204" pitchFamily="34" charset="0"/>
                <a:cs typeface="Arial" panose="020B0604020202020204" pitchFamily="34" charset="0"/>
              </a:rPr>
              <a:t>☺️</a:t>
            </a:r>
            <a:endParaRPr lang="en-US">
              <a:solidFill>
                <a:srgbClr val="0070C0"/>
              </a:solidFill>
            </a:endParaRPr>
          </a:p>
        </p:txBody>
      </p:sp>
      <p:sp>
        <p:nvSpPr>
          <p:cNvPr id="6" name="TextBox 5">
            <a:extLst>
              <a:ext uri="{FF2B5EF4-FFF2-40B4-BE49-F238E27FC236}">
                <a16:creationId xmlns:a16="http://schemas.microsoft.com/office/drawing/2014/main" id="{26DD2530-8F0E-8D44-B0BC-4137850218C8}"/>
              </a:ext>
            </a:extLst>
          </p:cNvPr>
          <p:cNvSpPr txBox="1"/>
          <p:nvPr/>
        </p:nvSpPr>
        <p:spPr>
          <a:xfrm>
            <a:off x="5569480" y="3959084"/>
            <a:ext cx="4369981" cy="1077218"/>
          </a:xfrm>
          <a:prstGeom prst="rect">
            <a:avLst/>
          </a:prstGeom>
          <a:solidFill>
            <a:schemeClr val="accent4"/>
          </a:solidFill>
        </p:spPr>
        <p:txBody>
          <a:bodyPr wrap="square" rtlCol="0">
            <a:spAutoFit/>
          </a:bodyPr>
          <a:lstStyle/>
          <a:p>
            <a:pPr algn="ctr"/>
            <a:r>
              <a:rPr lang="en-US" sz="3200"/>
              <a:t>Take 5 minutes to complete this page.</a:t>
            </a:r>
          </a:p>
        </p:txBody>
      </p:sp>
      <p:sp>
        <p:nvSpPr>
          <p:cNvPr id="10" name="TextBox 9">
            <a:extLst>
              <a:ext uri="{FF2B5EF4-FFF2-40B4-BE49-F238E27FC236}">
                <a16:creationId xmlns:a16="http://schemas.microsoft.com/office/drawing/2014/main" id="{D70B6F96-B55D-774C-AA56-C65D682F3AF6}"/>
              </a:ext>
            </a:extLst>
          </p:cNvPr>
          <p:cNvSpPr txBox="1"/>
          <p:nvPr/>
        </p:nvSpPr>
        <p:spPr>
          <a:xfrm>
            <a:off x="3761945" y="5256267"/>
            <a:ext cx="7985051" cy="1077218"/>
          </a:xfrm>
          <a:prstGeom prst="rect">
            <a:avLst/>
          </a:prstGeom>
          <a:solidFill>
            <a:schemeClr val="accent4"/>
          </a:solidFill>
        </p:spPr>
        <p:txBody>
          <a:bodyPr wrap="square" rtlCol="0">
            <a:spAutoFit/>
          </a:bodyPr>
          <a:lstStyle/>
          <a:p>
            <a:pPr algn="ctr"/>
            <a:r>
              <a:rPr lang="en-US" sz="3200"/>
              <a:t>Take 10 minutes to share what you wrote </a:t>
            </a:r>
          </a:p>
          <a:p>
            <a:pPr algn="ctr"/>
            <a:r>
              <a:rPr lang="en-US" sz="3200"/>
              <a:t>with your small group.</a:t>
            </a:r>
          </a:p>
        </p:txBody>
      </p:sp>
      <p:pic>
        <p:nvPicPr>
          <p:cNvPr id="14" name="Picture 13">
            <a:extLst>
              <a:ext uri="{FF2B5EF4-FFF2-40B4-BE49-F238E27FC236}">
                <a16:creationId xmlns:a16="http://schemas.microsoft.com/office/drawing/2014/main" id="{B63024EC-A51D-9B4F-8F4B-500F24A5FC7F}"/>
              </a:ext>
            </a:extLst>
          </p:cNvPr>
          <p:cNvPicPr>
            <a:picLocks noChangeAspect="1"/>
          </p:cNvPicPr>
          <p:nvPr/>
        </p:nvPicPr>
        <p:blipFill rotWithShape="1">
          <a:blip r:embed="rId3"/>
          <a:srcRect l="28764" t="11301" r="17959" b="14247"/>
          <a:stretch/>
        </p:blipFill>
        <p:spPr>
          <a:xfrm>
            <a:off x="0" y="0"/>
            <a:ext cx="3679519" cy="6858000"/>
          </a:xfrm>
          <a:prstGeom prst="rect">
            <a:avLst/>
          </a:prstGeom>
        </p:spPr>
      </p:pic>
    </p:spTree>
    <p:extLst>
      <p:ext uri="{BB962C8B-B14F-4D97-AF65-F5344CB8AC3E}">
        <p14:creationId xmlns:p14="http://schemas.microsoft.com/office/powerpoint/2010/main" val="225609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3" name="Rectangle 12">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BF9CCE2F-2D99-C348-A650-10FAC495AFB3}"/>
              </a:ext>
            </a:extLst>
          </p:cNvPr>
          <p:cNvPicPr>
            <a:picLocks noChangeAspect="1"/>
          </p:cNvPicPr>
          <p:nvPr/>
        </p:nvPicPr>
        <p:blipFill>
          <a:blip r:embed="rId3"/>
          <a:stretch>
            <a:fillRect/>
          </a:stretch>
        </p:blipFill>
        <p:spPr>
          <a:xfrm>
            <a:off x="706568" y="873512"/>
            <a:ext cx="3209544" cy="4808305"/>
          </a:xfrm>
          <a:prstGeom prst="rect">
            <a:avLst/>
          </a:prstGeom>
        </p:spPr>
      </p:pic>
      <p:grpSp>
        <p:nvGrpSpPr>
          <p:cNvPr id="16" name="Group 15">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17" name="Rectangle 16">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FDC65E8B-628E-0E42-9D14-7DF8FA56C632}"/>
              </a:ext>
            </a:extLst>
          </p:cNvPr>
          <p:cNvPicPr>
            <a:picLocks noChangeAspect="1"/>
          </p:cNvPicPr>
          <p:nvPr/>
        </p:nvPicPr>
        <p:blipFill>
          <a:blip r:embed="rId4"/>
          <a:stretch>
            <a:fillRect/>
          </a:stretch>
        </p:blipFill>
        <p:spPr>
          <a:xfrm>
            <a:off x="4487333" y="873512"/>
            <a:ext cx="3209544" cy="4808305"/>
          </a:xfrm>
          <a:prstGeom prst="rect">
            <a:avLst/>
          </a:prstGeom>
        </p:spPr>
      </p:pic>
      <p:grpSp>
        <p:nvGrpSpPr>
          <p:cNvPr id="20" name="Group 19">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1" name="Rectangle 20">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9E41D52D-C4AE-A243-A9F8-0D6EEB657067}"/>
              </a:ext>
            </a:extLst>
          </p:cNvPr>
          <p:cNvPicPr>
            <a:picLocks noChangeAspect="1"/>
          </p:cNvPicPr>
          <p:nvPr/>
        </p:nvPicPr>
        <p:blipFill>
          <a:blip r:embed="rId5"/>
          <a:stretch>
            <a:fillRect/>
          </a:stretch>
        </p:blipFill>
        <p:spPr>
          <a:xfrm>
            <a:off x="8275887" y="873512"/>
            <a:ext cx="3209544" cy="4808305"/>
          </a:xfrm>
          <a:prstGeom prst="rect">
            <a:avLst/>
          </a:prstGeom>
        </p:spPr>
      </p:pic>
      <p:sp>
        <p:nvSpPr>
          <p:cNvPr id="19" name="Rectangle 18">
            <a:extLst>
              <a:ext uri="{FF2B5EF4-FFF2-40B4-BE49-F238E27FC236}">
                <a16:creationId xmlns:a16="http://schemas.microsoft.com/office/drawing/2014/main" id="{56F0C9F0-924A-BB45-BC1D-261DC3EFC0C0}"/>
              </a:ext>
            </a:extLst>
          </p:cNvPr>
          <p:cNvSpPr/>
          <p:nvPr/>
        </p:nvSpPr>
        <p:spPr>
          <a:xfrm>
            <a:off x="1" y="5575823"/>
            <a:ext cx="12191999" cy="72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anose="020B0604020202020204" pitchFamily="34" charset="0"/>
                <a:cs typeface="Arial" panose="020B0604020202020204" pitchFamily="34" charset="0"/>
              </a:rPr>
              <a:t>What are Your Care Instructions?</a:t>
            </a:r>
          </a:p>
        </p:txBody>
      </p:sp>
    </p:spTree>
    <p:extLst>
      <p:ext uri="{BB962C8B-B14F-4D97-AF65-F5344CB8AC3E}">
        <p14:creationId xmlns:p14="http://schemas.microsoft.com/office/powerpoint/2010/main" val="2484432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939AEF-E79C-D544-BAD1-4728F1EF53EA}"/>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Lst>
          </a:blip>
          <a:srcRect l="6347" b="3266"/>
          <a:stretch/>
        </p:blipFill>
        <p:spPr>
          <a:xfrm>
            <a:off x="167951" y="223935"/>
            <a:ext cx="6712646" cy="6634065"/>
          </a:xfrm>
          <a:prstGeom prst="rect">
            <a:avLst/>
          </a:prstGeom>
        </p:spPr>
      </p:pic>
      <p:sp>
        <p:nvSpPr>
          <p:cNvPr id="3" name="TextBox 2">
            <a:extLst>
              <a:ext uri="{FF2B5EF4-FFF2-40B4-BE49-F238E27FC236}">
                <a16:creationId xmlns:a16="http://schemas.microsoft.com/office/drawing/2014/main" id="{61FB0748-1E57-4D4E-AEBB-9CE7A7BBEC68}"/>
              </a:ext>
            </a:extLst>
          </p:cNvPr>
          <p:cNvSpPr txBox="1"/>
          <p:nvPr/>
        </p:nvSpPr>
        <p:spPr>
          <a:xfrm>
            <a:off x="6898928" y="2754809"/>
            <a:ext cx="5125121" cy="1384995"/>
          </a:xfrm>
          <a:prstGeom prst="rect">
            <a:avLst/>
          </a:prstGeom>
          <a:noFill/>
        </p:spPr>
        <p:txBody>
          <a:bodyPr wrap="none" rtlCol="0">
            <a:spAutoFit/>
          </a:bodyPr>
          <a:lstStyle/>
          <a:p>
            <a:r>
              <a:rPr lang="en-US" sz="2800" b="1">
                <a:latin typeface="Arial" panose="020B0604020202020204" pitchFamily="34" charset="0"/>
                <a:cs typeface="Arial" panose="020B0604020202020204" pitchFamily="34" charset="0"/>
              </a:rPr>
              <a:t>Anonymous Zoom Poll: </a:t>
            </a:r>
          </a:p>
          <a:p>
            <a:endParaRPr lang="en-US" sz="2800" b="1">
              <a:latin typeface="Arial" panose="020B0604020202020204" pitchFamily="34" charset="0"/>
              <a:cs typeface="Arial" panose="020B0604020202020204" pitchFamily="34" charset="0"/>
            </a:endParaRPr>
          </a:p>
          <a:p>
            <a:r>
              <a:rPr lang="en-US" sz="2800">
                <a:latin typeface="Arial" panose="020B0604020202020204" pitchFamily="34" charset="0"/>
                <a:cs typeface="Arial" panose="020B0604020202020204" pitchFamily="34" charset="0"/>
              </a:rPr>
              <a:t>How are you feeling </a:t>
            </a:r>
            <a:r>
              <a:rPr lang="en-US" sz="2800" i="1">
                <a:latin typeface="Arial" panose="020B0604020202020204" pitchFamily="34" charset="0"/>
                <a:cs typeface="Arial" panose="020B0604020202020204" pitchFamily="34" charset="0"/>
              </a:rPr>
              <a:t>right now</a:t>
            </a:r>
            <a:r>
              <a:rPr lang="en-US" sz="28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07841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A5D842-702C-3144-8FDD-013A62B065BC}"/>
              </a:ext>
            </a:extLst>
          </p:cNvPr>
          <p:cNvPicPr>
            <a:picLocks noChangeAspect="1"/>
          </p:cNvPicPr>
          <p:nvPr/>
        </p:nvPicPr>
        <p:blipFill rotWithShape="1">
          <a:blip r:embed="rId3"/>
          <a:srcRect b="7752"/>
          <a:stretch/>
        </p:blipFill>
        <p:spPr>
          <a:xfrm>
            <a:off x="1348154" y="276441"/>
            <a:ext cx="9495692" cy="6326372"/>
          </a:xfrm>
          <a:prstGeom prst="rect">
            <a:avLst/>
          </a:prstGeom>
        </p:spPr>
      </p:pic>
    </p:spTree>
    <p:extLst>
      <p:ext uri="{BB962C8B-B14F-4D97-AF65-F5344CB8AC3E}">
        <p14:creationId xmlns:p14="http://schemas.microsoft.com/office/powerpoint/2010/main" val="2176501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1C2B59-DBEC-8A4C-B36F-DE48B5EA45FB}"/>
              </a:ext>
            </a:extLst>
          </p:cNvPr>
          <p:cNvSpPr/>
          <p:nvPr/>
        </p:nvSpPr>
        <p:spPr>
          <a:xfrm>
            <a:off x="1688123" y="321732"/>
            <a:ext cx="3815862" cy="62601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64F1389-E363-174D-8737-786753FA5446}"/>
              </a:ext>
            </a:extLst>
          </p:cNvPr>
          <p:cNvSpPr/>
          <p:nvPr/>
        </p:nvSpPr>
        <p:spPr>
          <a:xfrm>
            <a:off x="6686182" y="321732"/>
            <a:ext cx="3815862" cy="62601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9D212C2-142D-AB4F-84E3-3DADF3D011AD}"/>
              </a:ext>
            </a:extLst>
          </p:cNvPr>
          <p:cNvSpPr/>
          <p:nvPr/>
        </p:nvSpPr>
        <p:spPr>
          <a:xfrm>
            <a:off x="1689956" y="2713392"/>
            <a:ext cx="3815862" cy="17355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Part 1:</a:t>
            </a:r>
          </a:p>
          <a:p>
            <a:pPr algn="ctr"/>
            <a:r>
              <a:rPr lang="en-US" sz="2400" b="1">
                <a:latin typeface="Arial" panose="020B0604020202020204" pitchFamily="34" charset="0"/>
                <a:cs typeface="Arial" panose="020B0604020202020204" pitchFamily="34" charset="0"/>
              </a:rPr>
              <a:t>Increase </a:t>
            </a:r>
          </a:p>
          <a:p>
            <a:pPr algn="ctr"/>
            <a:r>
              <a:rPr lang="en-US" sz="2400" b="1">
                <a:latin typeface="Arial" panose="020B0604020202020204" pitchFamily="34" charset="0"/>
                <a:cs typeface="Arial" panose="020B0604020202020204" pitchFamily="34" charset="0"/>
              </a:rPr>
              <a:t>Your </a:t>
            </a:r>
          </a:p>
          <a:p>
            <a:pPr algn="ctr"/>
            <a:r>
              <a:rPr lang="en-US" sz="2400" b="1">
                <a:latin typeface="Arial" panose="020B0604020202020204" pitchFamily="34" charset="0"/>
                <a:cs typeface="Arial" panose="020B0604020202020204" pitchFamily="34" charset="0"/>
              </a:rPr>
              <a:t>Wellness</a:t>
            </a:r>
          </a:p>
        </p:txBody>
      </p:sp>
      <p:sp>
        <p:nvSpPr>
          <p:cNvPr id="10" name="Rectangle 9">
            <a:extLst>
              <a:ext uri="{FF2B5EF4-FFF2-40B4-BE49-F238E27FC236}">
                <a16:creationId xmlns:a16="http://schemas.microsoft.com/office/drawing/2014/main" id="{11C71231-33F2-494D-B2A6-69CA3AD18A0E}"/>
              </a:ext>
            </a:extLst>
          </p:cNvPr>
          <p:cNvSpPr/>
          <p:nvPr/>
        </p:nvSpPr>
        <p:spPr>
          <a:xfrm>
            <a:off x="6687589" y="2713392"/>
            <a:ext cx="3813048" cy="17355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Part 2:</a:t>
            </a:r>
          </a:p>
          <a:p>
            <a:pPr algn="ctr"/>
            <a:r>
              <a:rPr lang="en-US" sz="2400" b="1">
                <a:latin typeface="Arial" panose="020B0604020202020204" pitchFamily="34" charset="0"/>
                <a:cs typeface="Arial" panose="020B0604020202020204" pitchFamily="34" charset="0"/>
              </a:rPr>
              <a:t>Support </a:t>
            </a:r>
          </a:p>
          <a:p>
            <a:pPr algn="ctr"/>
            <a:r>
              <a:rPr lang="en-US" sz="2400" b="1">
                <a:latin typeface="Arial" panose="020B0604020202020204" pitchFamily="34" charset="0"/>
                <a:cs typeface="Arial" panose="020B0604020202020204" pitchFamily="34" charset="0"/>
              </a:rPr>
              <a:t>Each </a:t>
            </a:r>
            <a:br>
              <a:rPr lang="en-US" sz="2400" b="1">
                <a:latin typeface="Arial" panose="020B0604020202020204" pitchFamily="34" charset="0"/>
                <a:cs typeface="Arial" panose="020B0604020202020204" pitchFamily="34" charset="0"/>
              </a:rPr>
            </a:br>
            <a:r>
              <a:rPr lang="en-US" sz="2400" b="1">
                <a:latin typeface="Arial" panose="020B0604020202020204" pitchFamily="34" charset="0"/>
                <a:cs typeface="Arial" panose="020B0604020202020204" pitchFamily="34" charset="0"/>
              </a:rPr>
              <a:t>Other</a:t>
            </a:r>
          </a:p>
        </p:txBody>
      </p:sp>
    </p:spTree>
    <p:extLst>
      <p:ext uri="{BB962C8B-B14F-4D97-AF65-F5344CB8AC3E}">
        <p14:creationId xmlns:p14="http://schemas.microsoft.com/office/powerpoint/2010/main" val="3526871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939AEF-E79C-D544-BAD1-4728F1EF53EA}"/>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Lst>
          </a:blip>
          <a:srcRect l="6347" b="3266"/>
          <a:stretch/>
        </p:blipFill>
        <p:spPr>
          <a:xfrm>
            <a:off x="167951" y="223935"/>
            <a:ext cx="6712646" cy="6634065"/>
          </a:xfrm>
          <a:prstGeom prst="rect">
            <a:avLst/>
          </a:prstGeom>
        </p:spPr>
      </p:pic>
      <p:sp>
        <p:nvSpPr>
          <p:cNvPr id="3" name="TextBox 2">
            <a:extLst>
              <a:ext uri="{FF2B5EF4-FFF2-40B4-BE49-F238E27FC236}">
                <a16:creationId xmlns:a16="http://schemas.microsoft.com/office/drawing/2014/main" id="{61FB0748-1E57-4D4E-AEBB-9CE7A7BBEC68}"/>
              </a:ext>
            </a:extLst>
          </p:cNvPr>
          <p:cNvSpPr txBox="1"/>
          <p:nvPr/>
        </p:nvSpPr>
        <p:spPr>
          <a:xfrm>
            <a:off x="6898928" y="2754809"/>
            <a:ext cx="5125121" cy="1384995"/>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Anonymous Zoom Poll: </a:t>
            </a:r>
          </a:p>
          <a:p>
            <a:endParaRPr lang="en-US" sz="2800" b="1"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How are you feeling </a:t>
            </a:r>
            <a:r>
              <a:rPr lang="en-US" sz="2800" i="1" dirty="0">
                <a:latin typeface="Arial" panose="020B0604020202020204" pitchFamily="34" charset="0"/>
                <a:cs typeface="Arial" panose="020B0604020202020204" pitchFamily="34" charset="0"/>
              </a:rPr>
              <a:t>right now</a:t>
            </a:r>
            <a:r>
              <a:rPr lang="en-US" sz="2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16285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1EE6AD-AA53-4245-B8B1-CDF487F13E70}"/>
              </a:ext>
            </a:extLst>
          </p:cNvPr>
          <p:cNvSpPr/>
          <p:nvPr/>
        </p:nvSpPr>
        <p:spPr>
          <a:xfrm>
            <a:off x="1471246" y="258901"/>
            <a:ext cx="9249508" cy="2800767"/>
          </a:xfrm>
          <a:prstGeom prst="rect">
            <a:avLst/>
          </a:prstGeom>
        </p:spPr>
        <p:txBody>
          <a:bodyPr wrap="square">
            <a:spAutoFit/>
          </a:bodyPr>
          <a:lstStyle/>
          <a:p>
            <a:pPr fontAlgn="t"/>
            <a:r>
              <a:rPr lang="en-US" sz="3200" b="1">
                <a:latin typeface="Arial" panose="020B0604020202020204" pitchFamily="34" charset="0"/>
                <a:cs typeface="Arial" panose="020B0604020202020204" pitchFamily="34" charset="0"/>
              </a:rPr>
              <a:t>stress</a:t>
            </a:r>
            <a:endParaRPr lang="en-US" sz="2400" b="1">
              <a:latin typeface="Arial" panose="020B0604020202020204" pitchFamily="34" charset="0"/>
              <a:cs typeface="Arial" panose="020B0604020202020204" pitchFamily="34" charset="0"/>
            </a:endParaRPr>
          </a:p>
          <a:p>
            <a:r>
              <a:rPr lang="en-US" sz="2800">
                <a:latin typeface="Arial" panose="020B0604020202020204" pitchFamily="34" charset="0"/>
                <a:cs typeface="Arial" panose="020B0604020202020204" pitchFamily="34" charset="0"/>
              </a:rPr>
              <a:t>/stres/</a:t>
            </a:r>
          </a:p>
          <a:p>
            <a:r>
              <a:rPr lang="en-US" sz="2800" i="1">
                <a:latin typeface="Arial" panose="020B0604020202020204" pitchFamily="34" charset="0"/>
                <a:cs typeface="Arial" panose="020B0604020202020204" pitchFamily="34" charset="0"/>
              </a:rPr>
              <a:t>noun</a:t>
            </a:r>
          </a:p>
          <a:p>
            <a:endParaRPr lang="en-US" sz="2400">
              <a:latin typeface="Arial" panose="020B0604020202020204" pitchFamily="34" charset="0"/>
              <a:cs typeface="Arial" panose="020B0604020202020204" pitchFamily="34" charset="0"/>
            </a:endParaRPr>
          </a:p>
          <a:p>
            <a:r>
              <a:rPr lang="en-US" sz="3200">
                <a:latin typeface="Arial" panose="020B0604020202020204" pitchFamily="34" charset="0"/>
                <a:cs typeface="Arial" panose="020B0604020202020204" pitchFamily="34" charset="0"/>
              </a:rPr>
              <a:t>a state of physical, mental or emotional strain experienced when you encounter a threat.</a:t>
            </a:r>
          </a:p>
        </p:txBody>
      </p:sp>
      <p:cxnSp>
        <p:nvCxnSpPr>
          <p:cNvPr id="7" name="Straight Connector 6">
            <a:extLst>
              <a:ext uri="{FF2B5EF4-FFF2-40B4-BE49-F238E27FC236}">
                <a16:creationId xmlns:a16="http://schemas.microsoft.com/office/drawing/2014/main" id="{57F9E226-BFF4-E242-B20E-8446D9ADE853}"/>
              </a:ext>
            </a:extLst>
          </p:cNvPr>
          <p:cNvCxnSpPr/>
          <p:nvPr/>
        </p:nvCxnSpPr>
        <p:spPr>
          <a:xfrm>
            <a:off x="0" y="3429000"/>
            <a:ext cx="12192000" cy="0"/>
          </a:xfrm>
          <a:prstGeom prst="line">
            <a:avLst/>
          </a:prstGeom>
          <a:ln w="2540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CBC981A-2938-8C45-9379-720A6E873FE7}"/>
              </a:ext>
            </a:extLst>
          </p:cNvPr>
          <p:cNvPicPr>
            <a:picLocks noChangeAspect="1"/>
          </p:cNvPicPr>
          <p:nvPr/>
        </p:nvPicPr>
        <p:blipFill>
          <a:blip r:embed="rId3"/>
          <a:stretch>
            <a:fillRect/>
          </a:stretch>
        </p:blipFill>
        <p:spPr>
          <a:xfrm>
            <a:off x="1969478" y="4056177"/>
            <a:ext cx="1828800" cy="1828800"/>
          </a:xfrm>
          <a:prstGeom prst="rect">
            <a:avLst/>
          </a:prstGeom>
        </p:spPr>
      </p:pic>
      <p:pic>
        <p:nvPicPr>
          <p:cNvPr id="13" name="Picture 12">
            <a:extLst>
              <a:ext uri="{FF2B5EF4-FFF2-40B4-BE49-F238E27FC236}">
                <a16:creationId xmlns:a16="http://schemas.microsoft.com/office/drawing/2014/main" id="{16B3526B-1251-0045-A1A7-FE9A2962A477}"/>
              </a:ext>
            </a:extLst>
          </p:cNvPr>
          <p:cNvPicPr>
            <a:picLocks noChangeAspect="1"/>
          </p:cNvPicPr>
          <p:nvPr/>
        </p:nvPicPr>
        <p:blipFill>
          <a:blip r:embed="rId4"/>
          <a:stretch>
            <a:fillRect/>
          </a:stretch>
        </p:blipFill>
        <p:spPr>
          <a:xfrm>
            <a:off x="5181600" y="4056177"/>
            <a:ext cx="1828800" cy="1828800"/>
          </a:xfrm>
          <a:prstGeom prst="rect">
            <a:avLst/>
          </a:prstGeom>
        </p:spPr>
      </p:pic>
      <p:pic>
        <p:nvPicPr>
          <p:cNvPr id="14" name="Picture 13">
            <a:extLst>
              <a:ext uri="{FF2B5EF4-FFF2-40B4-BE49-F238E27FC236}">
                <a16:creationId xmlns:a16="http://schemas.microsoft.com/office/drawing/2014/main" id="{79E2026A-025A-1244-800F-265C7D8E7881}"/>
              </a:ext>
            </a:extLst>
          </p:cNvPr>
          <p:cNvPicPr>
            <a:picLocks noChangeAspect="1"/>
          </p:cNvPicPr>
          <p:nvPr/>
        </p:nvPicPr>
        <p:blipFill>
          <a:blip r:embed="rId5"/>
          <a:stretch>
            <a:fillRect/>
          </a:stretch>
        </p:blipFill>
        <p:spPr>
          <a:xfrm>
            <a:off x="8393722" y="4056177"/>
            <a:ext cx="1828800" cy="1828800"/>
          </a:xfrm>
          <a:prstGeom prst="rect">
            <a:avLst/>
          </a:prstGeom>
        </p:spPr>
      </p:pic>
    </p:spTree>
    <p:extLst>
      <p:ext uri="{BB962C8B-B14F-4D97-AF65-F5344CB8AC3E}">
        <p14:creationId xmlns:p14="http://schemas.microsoft.com/office/powerpoint/2010/main" val="1642320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312D2-9C1A-0A4A-B883-7A9083BD5069}"/>
              </a:ext>
            </a:extLst>
          </p:cNvPr>
          <p:cNvSpPr/>
          <p:nvPr/>
        </p:nvSpPr>
        <p:spPr>
          <a:xfrm>
            <a:off x="5169876" y="0"/>
            <a:ext cx="7022123"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CEA2982-4E91-A849-A0EE-6EE8DAC559AB}"/>
              </a:ext>
            </a:extLst>
          </p:cNvPr>
          <p:cNvSpPr/>
          <p:nvPr/>
        </p:nvSpPr>
        <p:spPr>
          <a:xfrm>
            <a:off x="5763936" y="2028616"/>
            <a:ext cx="5560354" cy="2800767"/>
          </a:xfrm>
          <a:prstGeom prst="rect">
            <a:avLst/>
          </a:prstGeom>
        </p:spPr>
        <p:txBody>
          <a:bodyPr wrap="square">
            <a:spAutoFit/>
          </a:bodyPr>
          <a:lstStyle/>
          <a:p>
            <a:r>
              <a:rPr lang="en-US" sz="3200" b="1" err="1">
                <a:latin typeface="Arial" panose="020B0604020202020204" pitchFamily="34" charset="0"/>
                <a:cs typeface="Arial" panose="020B0604020202020204" pitchFamily="34" charset="0"/>
              </a:rPr>
              <a:t>un·cer·tain</a:t>
            </a:r>
            <a:endParaRPr lang="en-US" sz="3200" b="1">
              <a:latin typeface="Arial" panose="020B0604020202020204" pitchFamily="34" charset="0"/>
              <a:cs typeface="Arial" panose="020B0604020202020204" pitchFamily="34" charset="0"/>
            </a:endParaRPr>
          </a:p>
          <a:p>
            <a:r>
              <a:rPr lang="en-US" sz="2800">
                <a:latin typeface="Arial" panose="020B0604020202020204" pitchFamily="34" charset="0"/>
                <a:cs typeface="Arial" panose="020B0604020202020204" pitchFamily="34" charset="0"/>
              </a:rPr>
              <a:t>/ˌ</a:t>
            </a:r>
            <a:r>
              <a:rPr lang="en-US" sz="2800" err="1">
                <a:latin typeface="Arial" panose="020B0604020202020204" pitchFamily="34" charset="0"/>
                <a:cs typeface="Arial" panose="020B0604020202020204" pitchFamily="34" charset="0"/>
              </a:rPr>
              <a:t>ənˈsərtn</a:t>
            </a:r>
            <a:r>
              <a:rPr lang="en-US" sz="2800">
                <a:latin typeface="Arial" panose="020B0604020202020204" pitchFamily="34" charset="0"/>
                <a:cs typeface="Arial" panose="020B0604020202020204" pitchFamily="34" charset="0"/>
              </a:rPr>
              <a:t>/</a:t>
            </a:r>
          </a:p>
          <a:p>
            <a:r>
              <a:rPr lang="en-US" sz="2800" i="1">
                <a:latin typeface="Arial" panose="020B0604020202020204" pitchFamily="34" charset="0"/>
                <a:cs typeface="Arial" panose="020B0604020202020204" pitchFamily="34" charset="0"/>
              </a:rPr>
              <a:t>adjective</a:t>
            </a:r>
          </a:p>
          <a:p>
            <a:pPr marL="457200" indent="-457200">
              <a:buFont typeface="+mj-lt"/>
              <a:buAutoNum type="arabicPeriod"/>
            </a:pPr>
            <a:endParaRPr lang="en-US" sz="2400">
              <a:latin typeface="Arial" panose="020B0604020202020204" pitchFamily="34" charset="0"/>
              <a:cs typeface="Arial" panose="020B0604020202020204" pitchFamily="34" charset="0"/>
            </a:endParaRPr>
          </a:p>
          <a:p>
            <a:r>
              <a:rPr lang="en-US" sz="3200">
                <a:latin typeface="Arial" panose="020B0604020202020204" pitchFamily="34" charset="0"/>
                <a:cs typeface="Arial" panose="020B0604020202020204" pitchFamily="34" charset="0"/>
              </a:rPr>
              <a:t>not able to be relied on; </a:t>
            </a:r>
          </a:p>
          <a:p>
            <a:r>
              <a:rPr lang="en-US" sz="3200">
                <a:latin typeface="Arial" panose="020B0604020202020204" pitchFamily="34" charset="0"/>
                <a:cs typeface="Arial" panose="020B0604020202020204" pitchFamily="34" charset="0"/>
              </a:rPr>
              <a:t>not known or definite.</a:t>
            </a:r>
          </a:p>
        </p:txBody>
      </p:sp>
      <p:pic>
        <p:nvPicPr>
          <p:cNvPr id="9" name="Graphic 8" descr="Help">
            <a:extLst>
              <a:ext uri="{FF2B5EF4-FFF2-40B4-BE49-F238E27FC236}">
                <a16:creationId xmlns:a16="http://schemas.microsoft.com/office/drawing/2014/main" id="{7C0C1B30-6CCF-0448-BFCF-B2922A1077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81" y="1827081"/>
            <a:ext cx="2875019" cy="2875019"/>
          </a:xfrm>
          <a:prstGeom prst="rect">
            <a:avLst/>
          </a:prstGeom>
        </p:spPr>
      </p:pic>
      <p:pic>
        <p:nvPicPr>
          <p:cNvPr id="8" name="Graphic 7" descr="Help">
            <a:extLst>
              <a:ext uri="{FF2B5EF4-FFF2-40B4-BE49-F238E27FC236}">
                <a16:creationId xmlns:a16="http://schemas.microsoft.com/office/drawing/2014/main" id="{2BDC6C2F-28AB-A545-B510-7F2B2F0766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54451" y="621008"/>
            <a:ext cx="1709928" cy="1709928"/>
          </a:xfrm>
          <a:prstGeom prst="rect">
            <a:avLst/>
          </a:prstGeom>
        </p:spPr>
      </p:pic>
      <p:pic>
        <p:nvPicPr>
          <p:cNvPr id="10" name="Graphic 9" descr="Help">
            <a:extLst>
              <a:ext uri="{FF2B5EF4-FFF2-40B4-BE49-F238E27FC236}">
                <a16:creationId xmlns:a16="http://schemas.microsoft.com/office/drawing/2014/main" id="{AEF5B155-7C92-254B-9521-3202D8A1BE2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2123" y="170192"/>
            <a:ext cx="1712385" cy="1712385"/>
          </a:xfrm>
          <a:prstGeom prst="rect">
            <a:avLst/>
          </a:prstGeom>
        </p:spPr>
      </p:pic>
      <p:pic>
        <p:nvPicPr>
          <p:cNvPr id="13" name="Graphic 12" descr="Help">
            <a:extLst>
              <a:ext uri="{FF2B5EF4-FFF2-40B4-BE49-F238E27FC236}">
                <a16:creationId xmlns:a16="http://schemas.microsoft.com/office/drawing/2014/main" id="{B9181594-B535-684D-95E5-A54165C381D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08187" y="2361050"/>
            <a:ext cx="1712385" cy="1712385"/>
          </a:xfrm>
          <a:prstGeom prst="rect">
            <a:avLst/>
          </a:prstGeom>
        </p:spPr>
      </p:pic>
      <p:pic>
        <p:nvPicPr>
          <p:cNvPr id="14" name="Graphic 13" descr="Help">
            <a:extLst>
              <a:ext uri="{FF2B5EF4-FFF2-40B4-BE49-F238E27FC236}">
                <a16:creationId xmlns:a16="http://schemas.microsoft.com/office/drawing/2014/main" id="{0AF3E8B9-061D-0D46-B13D-58137032688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7580" y="4829382"/>
            <a:ext cx="1712385" cy="1712385"/>
          </a:xfrm>
          <a:prstGeom prst="rect">
            <a:avLst/>
          </a:prstGeom>
        </p:spPr>
      </p:pic>
      <p:pic>
        <p:nvPicPr>
          <p:cNvPr id="15" name="Graphic 14" descr="Help">
            <a:extLst>
              <a:ext uri="{FF2B5EF4-FFF2-40B4-BE49-F238E27FC236}">
                <a16:creationId xmlns:a16="http://schemas.microsoft.com/office/drawing/2014/main" id="{EC84D6B3-E551-5B4C-9B3E-03279FE0472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51995" y="4195788"/>
            <a:ext cx="1712385" cy="1712385"/>
          </a:xfrm>
          <a:prstGeom prst="rect">
            <a:avLst/>
          </a:prstGeom>
        </p:spPr>
      </p:pic>
      <p:grpSp>
        <p:nvGrpSpPr>
          <p:cNvPr id="11" name="Group 10">
            <a:extLst>
              <a:ext uri="{FF2B5EF4-FFF2-40B4-BE49-F238E27FC236}">
                <a16:creationId xmlns:a16="http://schemas.microsoft.com/office/drawing/2014/main" id="{BCF54E33-9D2B-6F4C-BBA6-25932FAFE23A}"/>
              </a:ext>
            </a:extLst>
          </p:cNvPr>
          <p:cNvGrpSpPr/>
          <p:nvPr/>
        </p:nvGrpSpPr>
        <p:grpSpPr>
          <a:xfrm>
            <a:off x="10441086" y="6333721"/>
            <a:ext cx="1712686" cy="761194"/>
            <a:chOff x="12420774" y="3428997"/>
            <a:chExt cx="1712686" cy="761194"/>
          </a:xfrm>
        </p:grpSpPr>
        <p:pic>
          <p:nvPicPr>
            <p:cNvPr id="12" name="Picture 11">
              <a:extLst>
                <a:ext uri="{FF2B5EF4-FFF2-40B4-BE49-F238E27FC236}">
                  <a16:creationId xmlns:a16="http://schemas.microsoft.com/office/drawing/2014/main" id="{B09925BB-A2E5-D04B-A646-E9C54795392D}"/>
                </a:ext>
              </a:extLst>
            </p:cNvPr>
            <p:cNvPicPr>
              <a:picLocks noChangeAspect="1"/>
            </p:cNvPicPr>
            <p:nvPr/>
          </p:nvPicPr>
          <p:blipFill rotWithShape="1">
            <a:blip r:embed="rId15"/>
            <a:srcRect r="78612"/>
            <a:stretch/>
          </p:blipFill>
          <p:spPr>
            <a:xfrm>
              <a:off x="12420774" y="3428997"/>
              <a:ext cx="366312" cy="761194"/>
            </a:xfrm>
            <a:prstGeom prst="rect">
              <a:avLst/>
            </a:prstGeom>
          </p:spPr>
        </p:pic>
        <p:pic>
          <p:nvPicPr>
            <p:cNvPr id="16" name="Picture 15">
              <a:extLst>
                <a:ext uri="{FF2B5EF4-FFF2-40B4-BE49-F238E27FC236}">
                  <a16:creationId xmlns:a16="http://schemas.microsoft.com/office/drawing/2014/main" id="{FCF2E8AD-7D58-5E4B-AE9D-BA3F3DDC7C2A}"/>
                </a:ext>
              </a:extLst>
            </p:cNvPr>
            <p:cNvPicPr>
              <a:picLocks noChangeAspect="1"/>
            </p:cNvPicPr>
            <p:nvPr/>
          </p:nvPicPr>
          <p:blipFill rotWithShape="1">
            <a:blip r:embed="rId15">
              <a:duotone>
                <a:schemeClr val="bg2">
                  <a:shade val="45000"/>
                  <a:satMod val="135000"/>
                </a:schemeClr>
                <a:prstClr val="white"/>
              </a:duotone>
            </a:blip>
            <a:srcRect l="21388"/>
            <a:stretch/>
          </p:blipFill>
          <p:spPr>
            <a:xfrm>
              <a:off x="12787086" y="3428997"/>
              <a:ext cx="1346374" cy="761194"/>
            </a:xfrm>
            <a:prstGeom prst="rect">
              <a:avLst/>
            </a:prstGeom>
          </p:spPr>
        </p:pic>
      </p:grpSp>
    </p:spTree>
    <p:extLst>
      <p:ext uri="{BB962C8B-B14F-4D97-AF65-F5344CB8AC3E}">
        <p14:creationId xmlns:p14="http://schemas.microsoft.com/office/powerpoint/2010/main" val="1633000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3424B6-E6FA-F04A-8FF9-6F07B1F76991}"/>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BF4063A-0D8C-184C-B879-78C546DEA7FE}"/>
              </a:ext>
            </a:extLst>
          </p:cNvPr>
          <p:cNvPicPr>
            <a:picLocks noChangeAspect="1"/>
          </p:cNvPicPr>
          <p:nvPr/>
        </p:nvPicPr>
        <p:blipFill rotWithShape="1">
          <a:blip r:embed="rId3"/>
          <a:srcRect l="26733" r="32697" b="-2"/>
          <a:stretch/>
        </p:blipFill>
        <p:spPr>
          <a:xfrm>
            <a:off x="8180630" y="321732"/>
            <a:ext cx="3777025" cy="6214533"/>
          </a:xfrm>
          <a:prstGeom prst="rect">
            <a:avLst/>
          </a:prstGeom>
        </p:spPr>
      </p:pic>
      <p:pic>
        <p:nvPicPr>
          <p:cNvPr id="4" name="Picture 3">
            <a:extLst>
              <a:ext uri="{FF2B5EF4-FFF2-40B4-BE49-F238E27FC236}">
                <a16:creationId xmlns:a16="http://schemas.microsoft.com/office/drawing/2014/main" id="{8EAD0374-56A2-DC40-814F-9606108EFA3E}"/>
              </a:ext>
            </a:extLst>
          </p:cNvPr>
          <p:cNvPicPr>
            <a:picLocks noChangeAspect="1"/>
          </p:cNvPicPr>
          <p:nvPr/>
        </p:nvPicPr>
        <p:blipFill rotWithShape="1">
          <a:blip r:embed="rId4"/>
          <a:srcRect l="35322" r="26085"/>
          <a:stretch/>
        </p:blipFill>
        <p:spPr>
          <a:xfrm>
            <a:off x="4207488" y="321732"/>
            <a:ext cx="3777025" cy="6214533"/>
          </a:xfrm>
          <a:prstGeom prst="rect">
            <a:avLst/>
          </a:prstGeom>
        </p:spPr>
      </p:pic>
      <p:pic>
        <p:nvPicPr>
          <p:cNvPr id="5" name="Picture 4">
            <a:extLst>
              <a:ext uri="{FF2B5EF4-FFF2-40B4-BE49-F238E27FC236}">
                <a16:creationId xmlns:a16="http://schemas.microsoft.com/office/drawing/2014/main" id="{4EAF245C-0666-4E4B-B776-FCE799840A6F}"/>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6695" t="10620" r="33701"/>
          <a:stretch/>
        </p:blipFill>
        <p:spPr>
          <a:xfrm>
            <a:off x="228775" y="321731"/>
            <a:ext cx="3777025" cy="6214533"/>
          </a:xfrm>
          <a:prstGeom prst="rect">
            <a:avLst/>
          </a:prstGeom>
        </p:spPr>
      </p:pic>
      <p:sp>
        <p:nvSpPr>
          <p:cNvPr id="6" name="Rectangle 5">
            <a:extLst>
              <a:ext uri="{FF2B5EF4-FFF2-40B4-BE49-F238E27FC236}">
                <a16:creationId xmlns:a16="http://schemas.microsoft.com/office/drawing/2014/main" id="{259FE086-060A-C14A-BCCE-09F4B5F3B0D0}"/>
              </a:ext>
            </a:extLst>
          </p:cNvPr>
          <p:cNvSpPr/>
          <p:nvPr/>
        </p:nvSpPr>
        <p:spPr>
          <a:xfrm>
            <a:off x="228775" y="5811864"/>
            <a:ext cx="3777025" cy="7244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Level 1</a:t>
            </a:r>
          </a:p>
        </p:txBody>
      </p:sp>
      <p:sp>
        <p:nvSpPr>
          <p:cNvPr id="7" name="Rectangle 6">
            <a:extLst>
              <a:ext uri="{FF2B5EF4-FFF2-40B4-BE49-F238E27FC236}">
                <a16:creationId xmlns:a16="http://schemas.microsoft.com/office/drawing/2014/main" id="{0920ECCD-457F-274A-8A70-820A97571516}"/>
              </a:ext>
            </a:extLst>
          </p:cNvPr>
          <p:cNvSpPr/>
          <p:nvPr/>
        </p:nvSpPr>
        <p:spPr>
          <a:xfrm>
            <a:off x="4207488" y="5811864"/>
            <a:ext cx="3777025" cy="7244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Level 2</a:t>
            </a:r>
          </a:p>
        </p:txBody>
      </p:sp>
      <p:sp>
        <p:nvSpPr>
          <p:cNvPr id="8" name="Rectangle 7">
            <a:extLst>
              <a:ext uri="{FF2B5EF4-FFF2-40B4-BE49-F238E27FC236}">
                <a16:creationId xmlns:a16="http://schemas.microsoft.com/office/drawing/2014/main" id="{B06C0C5E-231B-B44E-AE60-11AB96BD6C63}"/>
              </a:ext>
            </a:extLst>
          </p:cNvPr>
          <p:cNvSpPr/>
          <p:nvPr/>
        </p:nvSpPr>
        <p:spPr>
          <a:xfrm>
            <a:off x="8180630" y="5811864"/>
            <a:ext cx="3777025" cy="7244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Level 3</a:t>
            </a:r>
          </a:p>
        </p:txBody>
      </p:sp>
      <p:sp>
        <p:nvSpPr>
          <p:cNvPr id="11" name="Rectangle 10">
            <a:extLst>
              <a:ext uri="{FF2B5EF4-FFF2-40B4-BE49-F238E27FC236}">
                <a16:creationId xmlns:a16="http://schemas.microsoft.com/office/drawing/2014/main" id="{1686B2D5-B0C4-6B44-B304-0B89D9E3B3CB}"/>
              </a:ext>
            </a:extLst>
          </p:cNvPr>
          <p:cNvSpPr/>
          <p:nvPr/>
        </p:nvSpPr>
        <p:spPr>
          <a:xfrm>
            <a:off x="1" y="571653"/>
            <a:ext cx="12191999" cy="72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anose="020B0604020202020204" pitchFamily="34" charset="0"/>
                <a:cs typeface="Arial" panose="020B0604020202020204" pitchFamily="34" charset="0"/>
              </a:rPr>
              <a:t>Threat Levels</a:t>
            </a:r>
          </a:p>
        </p:txBody>
      </p:sp>
      <p:grpSp>
        <p:nvGrpSpPr>
          <p:cNvPr id="10" name="Group 9">
            <a:extLst>
              <a:ext uri="{FF2B5EF4-FFF2-40B4-BE49-F238E27FC236}">
                <a16:creationId xmlns:a16="http://schemas.microsoft.com/office/drawing/2014/main" id="{45BF047C-8DD9-754D-94CA-D2A8D2FF46B5}"/>
              </a:ext>
            </a:extLst>
          </p:cNvPr>
          <p:cNvGrpSpPr/>
          <p:nvPr/>
        </p:nvGrpSpPr>
        <p:grpSpPr>
          <a:xfrm>
            <a:off x="10441086" y="6333721"/>
            <a:ext cx="1712686" cy="761194"/>
            <a:chOff x="12420774" y="3428997"/>
            <a:chExt cx="1712686" cy="761194"/>
          </a:xfrm>
        </p:grpSpPr>
        <p:pic>
          <p:nvPicPr>
            <p:cNvPr id="2" name="Picture 1">
              <a:extLst>
                <a:ext uri="{FF2B5EF4-FFF2-40B4-BE49-F238E27FC236}">
                  <a16:creationId xmlns:a16="http://schemas.microsoft.com/office/drawing/2014/main" id="{94B43A6A-C24D-CE46-93C4-514AC8832F33}"/>
                </a:ext>
              </a:extLst>
            </p:cNvPr>
            <p:cNvPicPr>
              <a:picLocks noChangeAspect="1"/>
            </p:cNvPicPr>
            <p:nvPr/>
          </p:nvPicPr>
          <p:blipFill rotWithShape="1">
            <a:blip r:embed="rId7"/>
            <a:srcRect r="78612"/>
            <a:stretch/>
          </p:blipFill>
          <p:spPr>
            <a:xfrm>
              <a:off x="12420774" y="3428997"/>
              <a:ext cx="366312" cy="761194"/>
            </a:xfrm>
            <a:prstGeom prst="rect">
              <a:avLst/>
            </a:prstGeom>
          </p:spPr>
        </p:pic>
        <p:pic>
          <p:nvPicPr>
            <p:cNvPr id="12" name="Picture 11">
              <a:extLst>
                <a:ext uri="{FF2B5EF4-FFF2-40B4-BE49-F238E27FC236}">
                  <a16:creationId xmlns:a16="http://schemas.microsoft.com/office/drawing/2014/main" id="{41389DE7-5049-7541-8DF1-CD86DC698168}"/>
                </a:ext>
              </a:extLst>
            </p:cNvPr>
            <p:cNvPicPr>
              <a:picLocks noChangeAspect="1"/>
            </p:cNvPicPr>
            <p:nvPr/>
          </p:nvPicPr>
          <p:blipFill rotWithShape="1">
            <a:blip r:embed="rId7">
              <a:duotone>
                <a:schemeClr val="bg2">
                  <a:shade val="45000"/>
                  <a:satMod val="135000"/>
                </a:schemeClr>
                <a:prstClr val="white"/>
              </a:duotone>
            </a:blip>
            <a:srcRect l="21388"/>
            <a:stretch/>
          </p:blipFill>
          <p:spPr>
            <a:xfrm>
              <a:off x="12787086" y="3428997"/>
              <a:ext cx="1346374" cy="761194"/>
            </a:xfrm>
            <a:prstGeom prst="rect">
              <a:avLst/>
            </a:prstGeom>
          </p:spPr>
        </p:pic>
      </p:grpSp>
    </p:spTree>
    <p:extLst>
      <p:ext uri="{BB962C8B-B14F-4D97-AF65-F5344CB8AC3E}">
        <p14:creationId xmlns:p14="http://schemas.microsoft.com/office/powerpoint/2010/main" val="264095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41C3338-6F54-0A41-9F8E-EA9EA725EC2D}"/>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2009B77-52D7-4743-A2F7-145A0FEF1C57}"/>
              </a:ext>
            </a:extLst>
          </p:cNvPr>
          <p:cNvCxnSpPr/>
          <p:nvPr/>
        </p:nvCxnSpPr>
        <p:spPr>
          <a:xfrm>
            <a:off x="0" y="499045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0F951DE-0F77-1747-92A6-2F38E43645A5}"/>
              </a:ext>
            </a:extLst>
          </p:cNvPr>
          <p:cNvCxnSpPr/>
          <p:nvPr/>
        </p:nvCxnSpPr>
        <p:spPr>
          <a:xfrm>
            <a:off x="20664" y="3143569"/>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5685DD7-505A-7B46-9C78-3EA3A5F8D80A}"/>
              </a:ext>
            </a:extLst>
          </p:cNvPr>
          <p:cNvCxnSpPr/>
          <p:nvPr/>
        </p:nvCxnSpPr>
        <p:spPr>
          <a:xfrm>
            <a:off x="20664" y="139226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F19A268-C1DC-AC4A-911E-85D4F68BB252}"/>
              </a:ext>
            </a:extLst>
          </p:cNvPr>
          <p:cNvSpPr/>
          <p:nvPr/>
        </p:nvSpPr>
        <p:spPr>
          <a:xfrm>
            <a:off x="-5166" y="4643748"/>
            <a:ext cx="1352052" cy="7244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Level 1</a:t>
            </a:r>
          </a:p>
        </p:txBody>
      </p:sp>
      <p:sp>
        <p:nvSpPr>
          <p:cNvPr id="14" name="Rectangle 13">
            <a:extLst>
              <a:ext uri="{FF2B5EF4-FFF2-40B4-BE49-F238E27FC236}">
                <a16:creationId xmlns:a16="http://schemas.microsoft.com/office/drawing/2014/main" id="{B654F44D-1573-B14E-8D4F-5D079120FD08}"/>
              </a:ext>
            </a:extLst>
          </p:cNvPr>
          <p:cNvSpPr/>
          <p:nvPr/>
        </p:nvSpPr>
        <p:spPr>
          <a:xfrm>
            <a:off x="10332" y="2784521"/>
            <a:ext cx="1352052" cy="7244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Level 2</a:t>
            </a:r>
          </a:p>
        </p:txBody>
      </p:sp>
      <p:sp>
        <p:nvSpPr>
          <p:cNvPr id="15" name="Rectangle 14">
            <a:extLst>
              <a:ext uri="{FF2B5EF4-FFF2-40B4-BE49-F238E27FC236}">
                <a16:creationId xmlns:a16="http://schemas.microsoft.com/office/drawing/2014/main" id="{BA9829EC-B1AD-1A4F-850B-43D85A18E2D1}"/>
              </a:ext>
            </a:extLst>
          </p:cNvPr>
          <p:cNvSpPr/>
          <p:nvPr/>
        </p:nvSpPr>
        <p:spPr>
          <a:xfrm>
            <a:off x="20664" y="1030627"/>
            <a:ext cx="1352052" cy="7244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Level 3</a:t>
            </a:r>
          </a:p>
        </p:txBody>
      </p:sp>
      <p:sp>
        <p:nvSpPr>
          <p:cNvPr id="7" name="Freeform 6">
            <a:extLst>
              <a:ext uri="{FF2B5EF4-FFF2-40B4-BE49-F238E27FC236}">
                <a16:creationId xmlns:a16="http://schemas.microsoft.com/office/drawing/2014/main" id="{9889D823-3863-464C-AE0E-1584BA431E81}"/>
              </a:ext>
            </a:extLst>
          </p:cNvPr>
          <p:cNvSpPr/>
          <p:nvPr/>
        </p:nvSpPr>
        <p:spPr>
          <a:xfrm>
            <a:off x="0" y="4442341"/>
            <a:ext cx="12212664" cy="1131376"/>
          </a:xfrm>
          <a:custGeom>
            <a:avLst/>
            <a:gdLst>
              <a:gd name="connsiteX0" fmla="*/ 0 w 12212664"/>
              <a:gd name="connsiteY0" fmla="*/ 929898 h 1131376"/>
              <a:gd name="connsiteX1" fmla="*/ 604434 w 12212664"/>
              <a:gd name="connsiteY1" fmla="*/ 883403 h 1131376"/>
              <a:gd name="connsiteX2" fmla="*/ 1038386 w 12212664"/>
              <a:gd name="connsiteY2" fmla="*/ 976393 h 1131376"/>
              <a:gd name="connsiteX3" fmla="*/ 1472339 w 12212664"/>
              <a:gd name="connsiteY3" fmla="*/ 867905 h 1131376"/>
              <a:gd name="connsiteX4" fmla="*/ 1766807 w 12212664"/>
              <a:gd name="connsiteY4" fmla="*/ 805912 h 1131376"/>
              <a:gd name="connsiteX5" fmla="*/ 2138766 w 12212664"/>
              <a:gd name="connsiteY5" fmla="*/ 929898 h 1131376"/>
              <a:gd name="connsiteX6" fmla="*/ 2603715 w 12212664"/>
              <a:gd name="connsiteY6" fmla="*/ 821410 h 1131376"/>
              <a:gd name="connsiteX7" fmla="*/ 2805193 w 12212664"/>
              <a:gd name="connsiteY7" fmla="*/ 898902 h 1131376"/>
              <a:gd name="connsiteX8" fmla="*/ 3006671 w 12212664"/>
              <a:gd name="connsiteY8" fmla="*/ 340963 h 1131376"/>
              <a:gd name="connsiteX9" fmla="*/ 3177153 w 12212664"/>
              <a:gd name="connsiteY9" fmla="*/ 914400 h 1131376"/>
              <a:gd name="connsiteX10" fmla="*/ 3409627 w 12212664"/>
              <a:gd name="connsiteY10" fmla="*/ 898902 h 1131376"/>
              <a:gd name="connsiteX11" fmla="*/ 3626603 w 12212664"/>
              <a:gd name="connsiteY11" fmla="*/ 774915 h 1131376"/>
              <a:gd name="connsiteX12" fmla="*/ 3843580 w 12212664"/>
              <a:gd name="connsiteY12" fmla="*/ 867905 h 1131376"/>
              <a:gd name="connsiteX13" fmla="*/ 4664990 w 12212664"/>
              <a:gd name="connsiteY13" fmla="*/ 945397 h 1131376"/>
              <a:gd name="connsiteX14" fmla="*/ 4897464 w 12212664"/>
              <a:gd name="connsiteY14" fmla="*/ 1053885 h 1131376"/>
              <a:gd name="connsiteX15" fmla="*/ 5284922 w 12212664"/>
              <a:gd name="connsiteY15" fmla="*/ 1131376 h 1131376"/>
              <a:gd name="connsiteX16" fmla="*/ 5377912 w 12212664"/>
              <a:gd name="connsiteY16" fmla="*/ 976393 h 1131376"/>
              <a:gd name="connsiteX17" fmla="*/ 5563892 w 12212664"/>
              <a:gd name="connsiteY17" fmla="*/ 557939 h 1131376"/>
              <a:gd name="connsiteX18" fmla="*/ 5858359 w 12212664"/>
              <a:gd name="connsiteY18" fmla="*/ 0 h 1131376"/>
              <a:gd name="connsiteX19" fmla="*/ 6028841 w 12212664"/>
              <a:gd name="connsiteY19" fmla="*/ 495946 h 1131376"/>
              <a:gd name="connsiteX20" fmla="*/ 6230319 w 12212664"/>
              <a:gd name="connsiteY20" fmla="*/ 557939 h 1131376"/>
              <a:gd name="connsiteX21" fmla="*/ 6369803 w 12212664"/>
              <a:gd name="connsiteY21" fmla="*/ 464949 h 1131376"/>
              <a:gd name="connsiteX22" fmla="*/ 6509288 w 12212664"/>
              <a:gd name="connsiteY22" fmla="*/ 573437 h 1131376"/>
              <a:gd name="connsiteX23" fmla="*/ 6586780 w 12212664"/>
              <a:gd name="connsiteY23" fmla="*/ 681926 h 1131376"/>
              <a:gd name="connsiteX24" fmla="*/ 6710766 w 12212664"/>
              <a:gd name="connsiteY24" fmla="*/ 852407 h 1131376"/>
              <a:gd name="connsiteX25" fmla="*/ 7129220 w 12212664"/>
              <a:gd name="connsiteY25" fmla="*/ 712922 h 1131376"/>
              <a:gd name="connsiteX26" fmla="*/ 7439186 w 12212664"/>
              <a:gd name="connsiteY26" fmla="*/ 821410 h 1131376"/>
              <a:gd name="connsiteX27" fmla="*/ 7656163 w 12212664"/>
              <a:gd name="connsiteY27" fmla="*/ 976393 h 1131376"/>
              <a:gd name="connsiteX28" fmla="*/ 7950631 w 12212664"/>
              <a:gd name="connsiteY28" fmla="*/ 836909 h 1131376"/>
              <a:gd name="connsiteX29" fmla="*/ 8260597 w 12212664"/>
              <a:gd name="connsiteY29" fmla="*/ 852407 h 1131376"/>
              <a:gd name="connsiteX30" fmla="*/ 8353586 w 12212664"/>
              <a:gd name="connsiteY30" fmla="*/ 991892 h 1131376"/>
              <a:gd name="connsiteX31" fmla="*/ 8803037 w 12212664"/>
              <a:gd name="connsiteY31" fmla="*/ 898902 h 1131376"/>
              <a:gd name="connsiteX32" fmla="*/ 9174997 w 12212664"/>
              <a:gd name="connsiteY32" fmla="*/ 960895 h 1131376"/>
              <a:gd name="connsiteX33" fmla="*/ 9546956 w 12212664"/>
              <a:gd name="connsiteY33" fmla="*/ 821410 h 1131376"/>
              <a:gd name="connsiteX34" fmla="*/ 10430359 w 12212664"/>
              <a:gd name="connsiteY34" fmla="*/ 852407 h 1131376"/>
              <a:gd name="connsiteX35" fmla="*/ 10523349 w 12212664"/>
              <a:gd name="connsiteY35" fmla="*/ 976393 h 1131376"/>
              <a:gd name="connsiteX36" fmla="*/ 11158780 w 12212664"/>
              <a:gd name="connsiteY36" fmla="*/ 960895 h 1131376"/>
              <a:gd name="connsiteX37" fmla="*/ 11422251 w 12212664"/>
              <a:gd name="connsiteY37" fmla="*/ 821410 h 1131376"/>
              <a:gd name="connsiteX38" fmla="*/ 11778712 w 12212664"/>
              <a:gd name="connsiteY38" fmla="*/ 836909 h 1131376"/>
              <a:gd name="connsiteX39" fmla="*/ 12212664 w 12212664"/>
              <a:gd name="connsiteY39" fmla="*/ 1100380 h 113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12664" h="1131376">
                <a:moveTo>
                  <a:pt x="0" y="929898"/>
                </a:moveTo>
                <a:lnTo>
                  <a:pt x="604434" y="883403"/>
                </a:lnTo>
                <a:lnTo>
                  <a:pt x="1038386" y="976393"/>
                </a:lnTo>
                <a:lnTo>
                  <a:pt x="1472339" y="867905"/>
                </a:lnTo>
                <a:lnTo>
                  <a:pt x="1766807" y="805912"/>
                </a:lnTo>
                <a:lnTo>
                  <a:pt x="2138766" y="929898"/>
                </a:lnTo>
                <a:lnTo>
                  <a:pt x="2603715" y="821410"/>
                </a:lnTo>
                <a:lnTo>
                  <a:pt x="2805193" y="898902"/>
                </a:lnTo>
                <a:lnTo>
                  <a:pt x="3006671" y="340963"/>
                </a:lnTo>
                <a:lnTo>
                  <a:pt x="3177153" y="914400"/>
                </a:lnTo>
                <a:lnTo>
                  <a:pt x="3409627" y="898902"/>
                </a:lnTo>
                <a:lnTo>
                  <a:pt x="3626603" y="774915"/>
                </a:lnTo>
                <a:lnTo>
                  <a:pt x="3843580" y="867905"/>
                </a:lnTo>
                <a:lnTo>
                  <a:pt x="4664990" y="945397"/>
                </a:lnTo>
                <a:lnTo>
                  <a:pt x="4897464" y="1053885"/>
                </a:lnTo>
                <a:lnTo>
                  <a:pt x="5284922" y="1131376"/>
                </a:lnTo>
                <a:lnTo>
                  <a:pt x="5377912" y="976393"/>
                </a:lnTo>
                <a:lnTo>
                  <a:pt x="5563892" y="557939"/>
                </a:lnTo>
                <a:lnTo>
                  <a:pt x="5858359" y="0"/>
                </a:lnTo>
                <a:lnTo>
                  <a:pt x="6028841" y="495946"/>
                </a:lnTo>
                <a:lnTo>
                  <a:pt x="6230319" y="557939"/>
                </a:lnTo>
                <a:lnTo>
                  <a:pt x="6369803" y="464949"/>
                </a:lnTo>
                <a:lnTo>
                  <a:pt x="6509288" y="573437"/>
                </a:lnTo>
                <a:lnTo>
                  <a:pt x="6586780" y="681926"/>
                </a:lnTo>
                <a:lnTo>
                  <a:pt x="6710766" y="852407"/>
                </a:lnTo>
                <a:lnTo>
                  <a:pt x="7129220" y="712922"/>
                </a:lnTo>
                <a:lnTo>
                  <a:pt x="7439186" y="821410"/>
                </a:lnTo>
                <a:lnTo>
                  <a:pt x="7656163" y="976393"/>
                </a:lnTo>
                <a:lnTo>
                  <a:pt x="7950631" y="836909"/>
                </a:lnTo>
                <a:lnTo>
                  <a:pt x="8260597" y="852407"/>
                </a:lnTo>
                <a:lnTo>
                  <a:pt x="8353586" y="991892"/>
                </a:lnTo>
                <a:lnTo>
                  <a:pt x="8803037" y="898902"/>
                </a:lnTo>
                <a:lnTo>
                  <a:pt x="9174997" y="960895"/>
                </a:lnTo>
                <a:lnTo>
                  <a:pt x="9546956" y="821410"/>
                </a:lnTo>
                <a:lnTo>
                  <a:pt x="10430359" y="852407"/>
                </a:lnTo>
                <a:lnTo>
                  <a:pt x="10523349" y="976393"/>
                </a:lnTo>
                <a:lnTo>
                  <a:pt x="11158780" y="960895"/>
                </a:lnTo>
                <a:lnTo>
                  <a:pt x="11422251" y="821410"/>
                </a:lnTo>
                <a:lnTo>
                  <a:pt x="11778712" y="836909"/>
                </a:lnTo>
                <a:lnTo>
                  <a:pt x="12212664" y="110038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ED607DD-7B70-7448-8CFC-19684EF7831D}"/>
              </a:ext>
            </a:extLst>
          </p:cNvPr>
          <p:cNvSpPr txBox="1"/>
          <p:nvPr/>
        </p:nvSpPr>
        <p:spPr>
          <a:xfrm>
            <a:off x="25830" y="5531164"/>
            <a:ext cx="2092271" cy="369332"/>
          </a:xfrm>
          <a:prstGeom prst="rect">
            <a:avLst/>
          </a:prstGeom>
          <a:noFill/>
        </p:spPr>
        <p:txBody>
          <a:bodyPr wrap="square" rtlCol="0">
            <a:spAutoFit/>
          </a:bodyPr>
          <a:lstStyle/>
          <a:p>
            <a:r>
              <a:rPr lang="en-US" b="1">
                <a:solidFill>
                  <a:srgbClr val="00B0F0"/>
                </a:solidFill>
                <a:latin typeface="Arial" panose="020B0604020202020204" pitchFamily="34" charset="0"/>
                <a:cs typeface="Arial" panose="020B0604020202020204" pitchFamily="34" charset="0"/>
              </a:rPr>
              <a:t>Before COVID-19</a:t>
            </a:r>
          </a:p>
        </p:txBody>
      </p:sp>
      <p:sp>
        <p:nvSpPr>
          <p:cNvPr id="19" name="TextBox 18">
            <a:extLst>
              <a:ext uri="{FF2B5EF4-FFF2-40B4-BE49-F238E27FC236}">
                <a16:creationId xmlns:a16="http://schemas.microsoft.com/office/drawing/2014/main" id="{1858F080-B87A-954C-86AA-94F3301FE32C}"/>
              </a:ext>
            </a:extLst>
          </p:cNvPr>
          <p:cNvSpPr txBox="1"/>
          <p:nvPr/>
        </p:nvSpPr>
        <p:spPr>
          <a:xfrm>
            <a:off x="25830" y="3658910"/>
            <a:ext cx="2092271" cy="369332"/>
          </a:xfrm>
          <a:prstGeom prst="rect">
            <a:avLst/>
          </a:prstGeom>
          <a:noFill/>
        </p:spPr>
        <p:txBody>
          <a:bodyPr wrap="square" rtlCol="0">
            <a:spAutoFit/>
          </a:bodyPr>
          <a:lstStyle/>
          <a:p>
            <a:r>
              <a:rPr lang="en-US" b="1">
                <a:solidFill>
                  <a:srgbClr val="FF0000"/>
                </a:solidFill>
                <a:latin typeface="Arial" panose="020B0604020202020204" pitchFamily="34" charset="0"/>
                <a:cs typeface="Arial" panose="020B0604020202020204" pitchFamily="34" charset="0"/>
              </a:rPr>
              <a:t>During COVID-19</a:t>
            </a:r>
          </a:p>
        </p:txBody>
      </p:sp>
      <p:sp>
        <p:nvSpPr>
          <p:cNvPr id="16" name="Freeform 15">
            <a:extLst>
              <a:ext uri="{FF2B5EF4-FFF2-40B4-BE49-F238E27FC236}">
                <a16:creationId xmlns:a16="http://schemas.microsoft.com/office/drawing/2014/main" id="{79A4EC15-0C81-CF40-A662-A87B38A66E88}"/>
              </a:ext>
            </a:extLst>
          </p:cNvPr>
          <p:cNvSpPr/>
          <p:nvPr/>
        </p:nvSpPr>
        <p:spPr>
          <a:xfrm>
            <a:off x="20664" y="2045470"/>
            <a:ext cx="12212664" cy="1131376"/>
          </a:xfrm>
          <a:custGeom>
            <a:avLst/>
            <a:gdLst>
              <a:gd name="connsiteX0" fmla="*/ 0 w 12212664"/>
              <a:gd name="connsiteY0" fmla="*/ 929898 h 1131376"/>
              <a:gd name="connsiteX1" fmla="*/ 604434 w 12212664"/>
              <a:gd name="connsiteY1" fmla="*/ 883403 h 1131376"/>
              <a:gd name="connsiteX2" fmla="*/ 1038386 w 12212664"/>
              <a:gd name="connsiteY2" fmla="*/ 976393 h 1131376"/>
              <a:gd name="connsiteX3" fmla="*/ 1472339 w 12212664"/>
              <a:gd name="connsiteY3" fmla="*/ 867905 h 1131376"/>
              <a:gd name="connsiteX4" fmla="*/ 1766807 w 12212664"/>
              <a:gd name="connsiteY4" fmla="*/ 805912 h 1131376"/>
              <a:gd name="connsiteX5" fmla="*/ 2138766 w 12212664"/>
              <a:gd name="connsiteY5" fmla="*/ 929898 h 1131376"/>
              <a:gd name="connsiteX6" fmla="*/ 2603715 w 12212664"/>
              <a:gd name="connsiteY6" fmla="*/ 821410 h 1131376"/>
              <a:gd name="connsiteX7" fmla="*/ 2805193 w 12212664"/>
              <a:gd name="connsiteY7" fmla="*/ 898902 h 1131376"/>
              <a:gd name="connsiteX8" fmla="*/ 3006671 w 12212664"/>
              <a:gd name="connsiteY8" fmla="*/ 340963 h 1131376"/>
              <a:gd name="connsiteX9" fmla="*/ 3177153 w 12212664"/>
              <a:gd name="connsiteY9" fmla="*/ 914400 h 1131376"/>
              <a:gd name="connsiteX10" fmla="*/ 3409627 w 12212664"/>
              <a:gd name="connsiteY10" fmla="*/ 898902 h 1131376"/>
              <a:gd name="connsiteX11" fmla="*/ 3626603 w 12212664"/>
              <a:gd name="connsiteY11" fmla="*/ 774915 h 1131376"/>
              <a:gd name="connsiteX12" fmla="*/ 3843580 w 12212664"/>
              <a:gd name="connsiteY12" fmla="*/ 867905 h 1131376"/>
              <a:gd name="connsiteX13" fmla="*/ 4664990 w 12212664"/>
              <a:gd name="connsiteY13" fmla="*/ 945397 h 1131376"/>
              <a:gd name="connsiteX14" fmla="*/ 4897464 w 12212664"/>
              <a:gd name="connsiteY14" fmla="*/ 1053885 h 1131376"/>
              <a:gd name="connsiteX15" fmla="*/ 5284922 w 12212664"/>
              <a:gd name="connsiteY15" fmla="*/ 1131376 h 1131376"/>
              <a:gd name="connsiteX16" fmla="*/ 5377912 w 12212664"/>
              <a:gd name="connsiteY16" fmla="*/ 976393 h 1131376"/>
              <a:gd name="connsiteX17" fmla="*/ 5563892 w 12212664"/>
              <a:gd name="connsiteY17" fmla="*/ 557939 h 1131376"/>
              <a:gd name="connsiteX18" fmla="*/ 5858359 w 12212664"/>
              <a:gd name="connsiteY18" fmla="*/ 0 h 1131376"/>
              <a:gd name="connsiteX19" fmla="*/ 6028841 w 12212664"/>
              <a:gd name="connsiteY19" fmla="*/ 495946 h 1131376"/>
              <a:gd name="connsiteX20" fmla="*/ 6230319 w 12212664"/>
              <a:gd name="connsiteY20" fmla="*/ 557939 h 1131376"/>
              <a:gd name="connsiteX21" fmla="*/ 6369803 w 12212664"/>
              <a:gd name="connsiteY21" fmla="*/ 464949 h 1131376"/>
              <a:gd name="connsiteX22" fmla="*/ 6509288 w 12212664"/>
              <a:gd name="connsiteY22" fmla="*/ 573437 h 1131376"/>
              <a:gd name="connsiteX23" fmla="*/ 6586780 w 12212664"/>
              <a:gd name="connsiteY23" fmla="*/ 681926 h 1131376"/>
              <a:gd name="connsiteX24" fmla="*/ 6710766 w 12212664"/>
              <a:gd name="connsiteY24" fmla="*/ 852407 h 1131376"/>
              <a:gd name="connsiteX25" fmla="*/ 7129220 w 12212664"/>
              <a:gd name="connsiteY25" fmla="*/ 712922 h 1131376"/>
              <a:gd name="connsiteX26" fmla="*/ 7439186 w 12212664"/>
              <a:gd name="connsiteY26" fmla="*/ 821410 h 1131376"/>
              <a:gd name="connsiteX27" fmla="*/ 7656163 w 12212664"/>
              <a:gd name="connsiteY27" fmla="*/ 976393 h 1131376"/>
              <a:gd name="connsiteX28" fmla="*/ 7950631 w 12212664"/>
              <a:gd name="connsiteY28" fmla="*/ 836909 h 1131376"/>
              <a:gd name="connsiteX29" fmla="*/ 8260597 w 12212664"/>
              <a:gd name="connsiteY29" fmla="*/ 852407 h 1131376"/>
              <a:gd name="connsiteX30" fmla="*/ 8353586 w 12212664"/>
              <a:gd name="connsiteY30" fmla="*/ 991892 h 1131376"/>
              <a:gd name="connsiteX31" fmla="*/ 8803037 w 12212664"/>
              <a:gd name="connsiteY31" fmla="*/ 898902 h 1131376"/>
              <a:gd name="connsiteX32" fmla="*/ 9174997 w 12212664"/>
              <a:gd name="connsiteY32" fmla="*/ 960895 h 1131376"/>
              <a:gd name="connsiteX33" fmla="*/ 9546956 w 12212664"/>
              <a:gd name="connsiteY33" fmla="*/ 821410 h 1131376"/>
              <a:gd name="connsiteX34" fmla="*/ 10430359 w 12212664"/>
              <a:gd name="connsiteY34" fmla="*/ 852407 h 1131376"/>
              <a:gd name="connsiteX35" fmla="*/ 10523349 w 12212664"/>
              <a:gd name="connsiteY35" fmla="*/ 976393 h 1131376"/>
              <a:gd name="connsiteX36" fmla="*/ 11158780 w 12212664"/>
              <a:gd name="connsiteY36" fmla="*/ 960895 h 1131376"/>
              <a:gd name="connsiteX37" fmla="*/ 11422251 w 12212664"/>
              <a:gd name="connsiteY37" fmla="*/ 821410 h 1131376"/>
              <a:gd name="connsiteX38" fmla="*/ 11778712 w 12212664"/>
              <a:gd name="connsiteY38" fmla="*/ 836909 h 1131376"/>
              <a:gd name="connsiteX39" fmla="*/ 12212664 w 12212664"/>
              <a:gd name="connsiteY39" fmla="*/ 1100380 h 113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12664" h="1131376">
                <a:moveTo>
                  <a:pt x="0" y="929898"/>
                </a:moveTo>
                <a:lnTo>
                  <a:pt x="604434" y="883403"/>
                </a:lnTo>
                <a:lnTo>
                  <a:pt x="1038386" y="976393"/>
                </a:lnTo>
                <a:lnTo>
                  <a:pt x="1472339" y="867905"/>
                </a:lnTo>
                <a:lnTo>
                  <a:pt x="1766807" y="805912"/>
                </a:lnTo>
                <a:lnTo>
                  <a:pt x="2138766" y="929898"/>
                </a:lnTo>
                <a:lnTo>
                  <a:pt x="2603715" y="821410"/>
                </a:lnTo>
                <a:lnTo>
                  <a:pt x="2805193" y="898902"/>
                </a:lnTo>
                <a:lnTo>
                  <a:pt x="3006671" y="340963"/>
                </a:lnTo>
                <a:lnTo>
                  <a:pt x="3177153" y="914400"/>
                </a:lnTo>
                <a:lnTo>
                  <a:pt x="3409627" y="898902"/>
                </a:lnTo>
                <a:lnTo>
                  <a:pt x="3626603" y="774915"/>
                </a:lnTo>
                <a:lnTo>
                  <a:pt x="3843580" y="867905"/>
                </a:lnTo>
                <a:lnTo>
                  <a:pt x="4664990" y="945397"/>
                </a:lnTo>
                <a:lnTo>
                  <a:pt x="4897464" y="1053885"/>
                </a:lnTo>
                <a:lnTo>
                  <a:pt x="5284922" y="1131376"/>
                </a:lnTo>
                <a:lnTo>
                  <a:pt x="5377912" y="976393"/>
                </a:lnTo>
                <a:lnTo>
                  <a:pt x="5563892" y="557939"/>
                </a:lnTo>
                <a:lnTo>
                  <a:pt x="5858359" y="0"/>
                </a:lnTo>
                <a:lnTo>
                  <a:pt x="6028841" y="495946"/>
                </a:lnTo>
                <a:lnTo>
                  <a:pt x="6230319" y="557939"/>
                </a:lnTo>
                <a:lnTo>
                  <a:pt x="6369803" y="464949"/>
                </a:lnTo>
                <a:lnTo>
                  <a:pt x="6509288" y="573437"/>
                </a:lnTo>
                <a:lnTo>
                  <a:pt x="6586780" y="681926"/>
                </a:lnTo>
                <a:lnTo>
                  <a:pt x="6710766" y="852407"/>
                </a:lnTo>
                <a:lnTo>
                  <a:pt x="7129220" y="712922"/>
                </a:lnTo>
                <a:lnTo>
                  <a:pt x="7439186" y="821410"/>
                </a:lnTo>
                <a:lnTo>
                  <a:pt x="7656163" y="976393"/>
                </a:lnTo>
                <a:lnTo>
                  <a:pt x="7950631" y="836909"/>
                </a:lnTo>
                <a:lnTo>
                  <a:pt x="8260597" y="852407"/>
                </a:lnTo>
                <a:lnTo>
                  <a:pt x="8353586" y="991892"/>
                </a:lnTo>
                <a:lnTo>
                  <a:pt x="8803037" y="898902"/>
                </a:lnTo>
                <a:lnTo>
                  <a:pt x="9174997" y="960895"/>
                </a:lnTo>
                <a:lnTo>
                  <a:pt x="9546956" y="821410"/>
                </a:lnTo>
                <a:lnTo>
                  <a:pt x="10430359" y="852407"/>
                </a:lnTo>
                <a:lnTo>
                  <a:pt x="10523349" y="976393"/>
                </a:lnTo>
                <a:lnTo>
                  <a:pt x="11158780" y="960895"/>
                </a:lnTo>
                <a:lnTo>
                  <a:pt x="11422251" y="821410"/>
                </a:lnTo>
                <a:lnTo>
                  <a:pt x="11778712" y="836909"/>
                </a:lnTo>
                <a:lnTo>
                  <a:pt x="12212664" y="110038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21069728-F32B-994D-9F22-EE9D8180DDD6}"/>
              </a:ext>
            </a:extLst>
          </p:cNvPr>
          <p:cNvGrpSpPr/>
          <p:nvPr/>
        </p:nvGrpSpPr>
        <p:grpSpPr>
          <a:xfrm>
            <a:off x="10441086" y="6333721"/>
            <a:ext cx="1712686" cy="761194"/>
            <a:chOff x="12420774" y="3428997"/>
            <a:chExt cx="1712686" cy="761194"/>
          </a:xfrm>
        </p:grpSpPr>
        <p:pic>
          <p:nvPicPr>
            <p:cNvPr id="21" name="Picture 20">
              <a:extLst>
                <a:ext uri="{FF2B5EF4-FFF2-40B4-BE49-F238E27FC236}">
                  <a16:creationId xmlns:a16="http://schemas.microsoft.com/office/drawing/2014/main" id="{65EBD559-A041-A543-A990-5F3E5629DB01}"/>
                </a:ext>
              </a:extLst>
            </p:cNvPr>
            <p:cNvPicPr>
              <a:picLocks noChangeAspect="1"/>
            </p:cNvPicPr>
            <p:nvPr/>
          </p:nvPicPr>
          <p:blipFill rotWithShape="1">
            <a:blip r:embed="rId3"/>
            <a:srcRect r="78612"/>
            <a:stretch/>
          </p:blipFill>
          <p:spPr>
            <a:xfrm>
              <a:off x="12420774" y="3428997"/>
              <a:ext cx="366312" cy="761194"/>
            </a:xfrm>
            <a:prstGeom prst="rect">
              <a:avLst/>
            </a:prstGeom>
          </p:spPr>
        </p:pic>
        <p:pic>
          <p:nvPicPr>
            <p:cNvPr id="22" name="Picture 21">
              <a:extLst>
                <a:ext uri="{FF2B5EF4-FFF2-40B4-BE49-F238E27FC236}">
                  <a16:creationId xmlns:a16="http://schemas.microsoft.com/office/drawing/2014/main" id="{A93A7A25-AC8B-5040-BC7C-A5B2A2FAF814}"/>
                </a:ext>
              </a:extLst>
            </p:cNvPr>
            <p:cNvPicPr>
              <a:picLocks noChangeAspect="1"/>
            </p:cNvPicPr>
            <p:nvPr/>
          </p:nvPicPr>
          <p:blipFill rotWithShape="1">
            <a:blip r:embed="rId3">
              <a:duotone>
                <a:schemeClr val="bg2">
                  <a:shade val="45000"/>
                  <a:satMod val="135000"/>
                </a:schemeClr>
                <a:prstClr val="white"/>
              </a:duotone>
            </a:blip>
            <a:srcRect l="21388"/>
            <a:stretch/>
          </p:blipFill>
          <p:spPr>
            <a:xfrm>
              <a:off x="12787086" y="3428997"/>
              <a:ext cx="1346374" cy="761194"/>
            </a:xfrm>
            <a:prstGeom prst="rect">
              <a:avLst/>
            </a:prstGeom>
          </p:spPr>
        </p:pic>
      </p:grpSp>
    </p:spTree>
    <p:extLst>
      <p:ext uri="{BB962C8B-B14F-4D97-AF65-F5344CB8AC3E}">
        <p14:creationId xmlns:p14="http://schemas.microsoft.com/office/powerpoint/2010/main" val="372599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19"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3424B6-E6FA-F04A-8FF9-6F07B1F76991}"/>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BF4063A-0D8C-184C-B879-78C546DEA7FE}"/>
              </a:ext>
            </a:extLst>
          </p:cNvPr>
          <p:cNvPicPr>
            <a:picLocks noChangeAspect="1"/>
          </p:cNvPicPr>
          <p:nvPr/>
        </p:nvPicPr>
        <p:blipFill rotWithShape="1">
          <a:blip r:embed="rId3">
            <a:alphaModFix amt="70000"/>
          </a:blip>
          <a:srcRect l="26733" r="32697" b="-2"/>
          <a:stretch/>
        </p:blipFill>
        <p:spPr>
          <a:xfrm>
            <a:off x="8180630" y="321732"/>
            <a:ext cx="3777025" cy="6214533"/>
          </a:xfrm>
          <a:prstGeom prst="rect">
            <a:avLst/>
          </a:prstGeom>
        </p:spPr>
      </p:pic>
      <p:pic>
        <p:nvPicPr>
          <p:cNvPr id="4" name="Picture 3">
            <a:extLst>
              <a:ext uri="{FF2B5EF4-FFF2-40B4-BE49-F238E27FC236}">
                <a16:creationId xmlns:a16="http://schemas.microsoft.com/office/drawing/2014/main" id="{8EAD0374-56A2-DC40-814F-9606108EFA3E}"/>
              </a:ext>
            </a:extLst>
          </p:cNvPr>
          <p:cNvPicPr>
            <a:picLocks noChangeAspect="1"/>
          </p:cNvPicPr>
          <p:nvPr/>
        </p:nvPicPr>
        <p:blipFill rotWithShape="1">
          <a:blip r:embed="rId4">
            <a:alphaModFix amt="70000"/>
          </a:blip>
          <a:srcRect l="35322" r="26085"/>
          <a:stretch/>
        </p:blipFill>
        <p:spPr>
          <a:xfrm>
            <a:off x="4207488" y="321732"/>
            <a:ext cx="3777025" cy="6214533"/>
          </a:xfrm>
          <a:prstGeom prst="rect">
            <a:avLst/>
          </a:prstGeom>
        </p:spPr>
      </p:pic>
      <p:sp>
        <p:nvSpPr>
          <p:cNvPr id="7" name="Rectangle 6">
            <a:extLst>
              <a:ext uri="{FF2B5EF4-FFF2-40B4-BE49-F238E27FC236}">
                <a16:creationId xmlns:a16="http://schemas.microsoft.com/office/drawing/2014/main" id="{0920ECCD-457F-274A-8A70-820A97571516}"/>
              </a:ext>
            </a:extLst>
          </p:cNvPr>
          <p:cNvSpPr/>
          <p:nvPr/>
        </p:nvSpPr>
        <p:spPr>
          <a:xfrm>
            <a:off x="4207488" y="5811864"/>
            <a:ext cx="3777025" cy="7244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Level 2</a:t>
            </a:r>
          </a:p>
        </p:txBody>
      </p:sp>
      <p:sp>
        <p:nvSpPr>
          <p:cNvPr id="8" name="Rectangle 7">
            <a:extLst>
              <a:ext uri="{FF2B5EF4-FFF2-40B4-BE49-F238E27FC236}">
                <a16:creationId xmlns:a16="http://schemas.microsoft.com/office/drawing/2014/main" id="{B06C0C5E-231B-B44E-AE60-11AB96BD6C63}"/>
              </a:ext>
            </a:extLst>
          </p:cNvPr>
          <p:cNvSpPr/>
          <p:nvPr/>
        </p:nvSpPr>
        <p:spPr>
          <a:xfrm>
            <a:off x="8180630" y="5811864"/>
            <a:ext cx="3777025" cy="7244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Level 3</a:t>
            </a:r>
          </a:p>
        </p:txBody>
      </p:sp>
      <p:sp>
        <p:nvSpPr>
          <p:cNvPr id="11" name="Rectangle 10">
            <a:extLst>
              <a:ext uri="{FF2B5EF4-FFF2-40B4-BE49-F238E27FC236}">
                <a16:creationId xmlns:a16="http://schemas.microsoft.com/office/drawing/2014/main" id="{1686B2D5-B0C4-6B44-B304-0B89D9E3B3CB}"/>
              </a:ext>
            </a:extLst>
          </p:cNvPr>
          <p:cNvSpPr/>
          <p:nvPr/>
        </p:nvSpPr>
        <p:spPr>
          <a:xfrm>
            <a:off x="1" y="571653"/>
            <a:ext cx="12191999" cy="72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anose="020B0604020202020204" pitchFamily="34" charset="0"/>
                <a:cs typeface="Arial" panose="020B0604020202020204" pitchFamily="34" charset="0"/>
              </a:rPr>
              <a:t>Threat Levels - Impacts</a:t>
            </a:r>
          </a:p>
        </p:txBody>
      </p:sp>
      <p:sp>
        <p:nvSpPr>
          <p:cNvPr id="2" name="TextBox 1">
            <a:extLst>
              <a:ext uri="{FF2B5EF4-FFF2-40B4-BE49-F238E27FC236}">
                <a16:creationId xmlns:a16="http://schemas.microsoft.com/office/drawing/2014/main" id="{2D281D64-2F23-5B4C-8A5E-F716D5D9E75E}"/>
              </a:ext>
            </a:extLst>
          </p:cNvPr>
          <p:cNvSpPr txBox="1"/>
          <p:nvPr/>
        </p:nvSpPr>
        <p:spPr>
          <a:xfrm>
            <a:off x="234345" y="2103566"/>
            <a:ext cx="3973142" cy="3062377"/>
          </a:xfrm>
          <a:prstGeom prst="rect">
            <a:avLst/>
          </a:prstGeom>
          <a:noFill/>
        </p:spPr>
        <p:txBody>
          <a:bodyPr wrap="square" rtlCol="0">
            <a:spAutoFit/>
          </a:bodyPr>
          <a:lstStyle/>
          <a:p>
            <a:pPr>
              <a:spcAft>
                <a:spcPts val="600"/>
              </a:spcAft>
            </a:pPr>
            <a:r>
              <a:rPr lang="en-US" sz="2800" b="1">
                <a:solidFill>
                  <a:schemeClr val="bg1"/>
                </a:solidFill>
                <a:latin typeface="Arial" panose="020B0604020202020204" pitchFamily="34" charset="0"/>
                <a:cs typeface="Arial" panose="020B0604020202020204" pitchFamily="34" charset="0"/>
              </a:rPr>
              <a:t>We default to </a:t>
            </a:r>
          </a:p>
          <a:p>
            <a:pPr>
              <a:spcAft>
                <a:spcPts val="600"/>
              </a:spcAft>
            </a:pPr>
            <a:r>
              <a:rPr lang="en-US" sz="2800" b="1">
                <a:solidFill>
                  <a:schemeClr val="bg1"/>
                </a:solidFill>
                <a:latin typeface="Arial" panose="020B0604020202020204" pitchFamily="34" charset="0"/>
                <a:cs typeface="Arial" panose="020B0604020202020204" pitchFamily="34" charset="0"/>
              </a:rPr>
              <a:t>self-protective </a:t>
            </a:r>
          </a:p>
          <a:p>
            <a:pPr>
              <a:spcAft>
                <a:spcPts val="600"/>
              </a:spcAft>
            </a:pPr>
            <a:r>
              <a:rPr lang="en-US" sz="2800" b="1">
                <a:solidFill>
                  <a:schemeClr val="bg1"/>
                </a:solidFill>
                <a:latin typeface="Arial" panose="020B0604020202020204" pitchFamily="34" charset="0"/>
                <a:cs typeface="Arial" panose="020B0604020202020204" pitchFamily="34" charset="0"/>
              </a:rPr>
              <a:t>behaviors</a:t>
            </a:r>
          </a:p>
          <a:p>
            <a:pPr marL="342900" indent="-342900">
              <a:spcAft>
                <a:spcPts val="600"/>
              </a:spcAft>
              <a:buFont typeface="Wingdings" pitchFamily="2" charset="2"/>
              <a:buChar char="Ø"/>
            </a:pPr>
            <a:r>
              <a:rPr lang="en-US" sz="2800">
                <a:solidFill>
                  <a:schemeClr val="bg1"/>
                </a:solidFill>
                <a:latin typeface="Arial" panose="020B0604020202020204" pitchFamily="34" charset="0"/>
                <a:cs typeface="Arial" panose="020B0604020202020204" pitchFamily="34" charset="0"/>
              </a:rPr>
              <a:t>Withdraw from others</a:t>
            </a:r>
          </a:p>
          <a:p>
            <a:pPr marL="342900" indent="-342900">
              <a:spcAft>
                <a:spcPts val="600"/>
              </a:spcAft>
              <a:buFont typeface="Wingdings" pitchFamily="2" charset="2"/>
              <a:buChar char="Ø"/>
            </a:pPr>
            <a:r>
              <a:rPr lang="en-US" sz="2800">
                <a:solidFill>
                  <a:schemeClr val="bg1"/>
                </a:solidFill>
                <a:latin typeface="Arial" panose="020B0604020202020204" pitchFamily="34" charset="0"/>
                <a:cs typeface="Arial" panose="020B0604020202020204" pitchFamily="34" charset="0"/>
              </a:rPr>
              <a:t>Stop collaborating</a:t>
            </a:r>
          </a:p>
          <a:p>
            <a:pPr marL="342900" indent="-342900">
              <a:spcAft>
                <a:spcPts val="600"/>
              </a:spcAft>
              <a:buFont typeface="Wingdings" pitchFamily="2" charset="2"/>
              <a:buChar char="Ø"/>
            </a:pPr>
            <a:r>
              <a:rPr lang="en-US" sz="2800">
                <a:solidFill>
                  <a:schemeClr val="bg1"/>
                </a:solidFill>
                <a:latin typeface="Arial" panose="020B0604020202020204" pitchFamily="34" charset="0"/>
                <a:cs typeface="Arial" panose="020B0604020202020204" pitchFamily="34" charset="0"/>
              </a:rPr>
              <a:t>Essentially shut down</a:t>
            </a:r>
          </a:p>
        </p:txBody>
      </p:sp>
      <p:grpSp>
        <p:nvGrpSpPr>
          <p:cNvPr id="10" name="Group 9">
            <a:extLst>
              <a:ext uri="{FF2B5EF4-FFF2-40B4-BE49-F238E27FC236}">
                <a16:creationId xmlns:a16="http://schemas.microsoft.com/office/drawing/2014/main" id="{A025E8E8-BBF9-8B4E-BF8C-490DD2B6D813}"/>
              </a:ext>
            </a:extLst>
          </p:cNvPr>
          <p:cNvGrpSpPr/>
          <p:nvPr/>
        </p:nvGrpSpPr>
        <p:grpSpPr>
          <a:xfrm>
            <a:off x="10441086" y="6333721"/>
            <a:ext cx="1712686" cy="761194"/>
            <a:chOff x="12420774" y="3428997"/>
            <a:chExt cx="1712686" cy="761194"/>
          </a:xfrm>
        </p:grpSpPr>
        <p:pic>
          <p:nvPicPr>
            <p:cNvPr id="12" name="Picture 11">
              <a:extLst>
                <a:ext uri="{FF2B5EF4-FFF2-40B4-BE49-F238E27FC236}">
                  <a16:creationId xmlns:a16="http://schemas.microsoft.com/office/drawing/2014/main" id="{4AFF34B9-A172-8141-8A10-E7C532813BB0}"/>
                </a:ext>
              </a:extLst>
            </p:cNvPr>
            <p:cNvPicPr>
              <a:picLocks noChangeAspect="1"/>
            </p:cNvPicPr>
            <p:nvPr/>
          </p:nvPicPr>
          <p:blipFill rotWithShape="1">
            <a:blip r:embed="rId5"/>
            <a:srcRect r="78612"/>
            <a:stretch/>
          </p:blipFill>
          <p:spPr>
            <a:xfrm>
              <a:off x="12420774" y="3428997"/>
              <a:ext cx="366312" cy="761194"/>
            </a:xfrm>
            <a:prstGeom prst="rect">
              <a:avLst/>
            </a:prstGeom>
          </p:spPr>
        </p:pic>
        <p:pic>
          <p:nvPicPr>
            <p:cNvPr id="13" name="Picture 12">
              <a:extLst>
                <a:ext uri="{FF2B5EF4-FFF2-40B4-BE49-F238E27FC236}">
                  <a16:creationId xmlns:a16="http://schemas.microsoft.com/office/drawing/2014/main" id="{4CC26E24-974D-3C4B-8DF4-CD5D43A9FC28}"/>
                </a:ext>
              </a:extLst>
            </p:cNvPr>
            <p:cNvPicPr>
              <a:picLocks noChangeAspect="1"/>
            </p:cNvPicPr>
            <p:nvPr/>
          </p:nvPicPr>
          <p:blipFill rotWithShape="1">
            <a:blip r:embed="rId5">
              <a:duotone>
                <a:schemeClr val="bg2">
                  <a:shade val="45000"/>
                  <a:satMod val="135000"/>
                </a:schemeClr>
                <a:prstClr val="white"/>
              </a:duotone>
            </a:blip>
            <a:srcRect l="21388"/>
            <a:stretch/>
          </p:blipFill>
          <p:spPr>
            <a:xfrm>
              <a:off x="12787086" y="3428997"/>
              <a:ext cx="1346374" cy="761194"/>
            </a:xfrm>
            <a:prstGeom prst="rect">
              <a:avLst/>
            </a:prstGeom>
          </p:spPr>
        </p:pic>
      </p:grpSp>
    </p:spTree>
    <p:extLst>
      <p:ext uri="{BB962C8B-B14F-4D97-AF65-F5344CB8AC3E}">
        <p14:creationId xmlns:p14="http://schemas.microsoft.com/office/powerpoint/2010/main" val="3506012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3269453C-8B40-944C-9A53-280E41DF07C0}"/>
              </a:ext>
            </a:extLst>
          </p:cNvPr>
          <p:cNvSpPr txBox="1">
            <a:spLocks/>
          </p:cNvSpPr>
          <p:nvPr/>
        </p:nvSpPr>
        <p:spPr>
          <a:xfrm>
            <a:off x="1237129" y="394447"/>
            <a:ext cx="10058400" cy="666045"/>
          </a:xfrm>
          <a:prstGeom prst="rect">
            <a:avLst/>
          </a:prstGeom>
          <a:solidFill>
            <a:schemeClr val="bg1">
              <a:lumMod val="95000"/>
            </a:scheme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a:latin typeface="Arial" panose="020B0604020202020204" pitchFamily="34" charset="0"/>
                <a:cs typeface="Arial" panose="020B0604020202020204" pitchFamily="34" charset="0"/>
              </a:rPr>
              <a:t>Increase My Wellbeing</a:t>
            </a:r>
          </a:p>
        </p:txBody>
      </p:sp>
      <p:sp>
        <p:nvSpPr>
          <p:cNvPr id="14" name="TextBox 13">
            <a:extLst>
              <a:ext uri="{FF2B5EF4-FFF2-40B4-BE49-F238E27FC236}">
                <a16:creationId xmlns:a16="http://schemas.microsoft.com/office/drawing/2014/main" id="{EC410420-465D-1248-BA94-EFB7F11FB79F}"/>
              </a:ext>
            </a:extLst>
          </p:cNvPr>
          <p:cNvSpPr txBox="1"/>
          <p:nvPr/>
        </p:nvSpPr>
        <p:spPr>
          <a:xfrm>
            <a:off x="1583981" y="1498293"/>
            <a:ext cx="4346222" cy="4697514"/>
          </a:xfrm>
          <a:prstGeom prst="rect">
            <a:avLst/>
          </a:prstGeom>
          <a:noFill/>
        </p:spPr>
        <p:txBody>
          <a:bodyPr wrap="square" numCol="1" rtlCol="0">
            <a:noAutofit/>
          </a:bodyPr>
          <a:lstStyle/>
          <a:p>
            <a:r>
              <a:rPr lang="en-US" sz="1400" b="1" dirty="0">
                <a:latin typeface="Arial" panose="020B0604020202020204" pitchFamily="34" charset="0"/>
                <a:cs typeface="Arial" panose="020B0604020202020204" pitchFamily="34" charset="0"/>
              </a:rPr>
              <a:t>Step 1: Recognize My Unique Signs of Stress</a:t>
            </a:r>
            <a:endParaRPr lang="en-US" sz="1400" dirty="0">
              <a:latin typeface="Arial" panose="020B0604020202020204" pitchFamily="34" charset="0"/>
              <a:cs typeface="Arial" panose="020B0604020202020204" pitchFamily="34" charset="0"/>
            </a:endParaRPr>
          </a:p>
          <a:p>
            <a:pPr marL="171450" lvl="0" indent="-171450">
              <a:buFont typeface="Wingdings" pitchFamily="2" charset="2"/>
              <a:buChar char="q"/>
            </a:pPr>
            <a:endParaRPr lang="en-US" sz="800" dirty="0">
              <a:latin typeface="Arial" panose="020B0604020202020204" pitchFamily="34" charset="0"/>
              <a:cs typeface="Arial" panose="020B0604020202020204" pitchFamily="34" charset="0"/>
            </a:endParaRPr>
          </a:p>
          <a:p>
            <a:pPr lvl="0"/>
            <a:r>
              <a:rPr lang="en-US" sz="1200" dirty="0">
                <a:latin typeface="Arial" panose="020B0604020202020204" pitchFamily="34" charset="0"/>
                <a:cs typeface="Arial" panose="020B0604020202020204" pitchFamily="34" charset="0"/>
              </a:rPr>
              <a:t>Feelings of</a:t>
            </a:r>
          </a:p>
          <a:p>
            <a:pPr marL="628650" lvl="1" indent="-171450">
              <a:buFont typeface="Wingdings" pitchFamily="2" charset="2"/>
              <a:buChar char="q"/>
            </a:pPr>
            <a:r>
              <a:rPr lang="en-US" sz="1200" dirty="0">
                <a:latin typeface="Arial" panose="020B0604020202020204" pitchFamily="34" charset="0"/>
                <a:cs typeface="Arial" panose="020B0604020202020204" pitchFamily="34" charset="0"/>
              </a:rPr>
              <a:t>Numbness</a:t>
            </a:r>
          </a:p>
          <a:p>
            <a:pPr marL="628650" lvl="1" indent="-171450">
              <a:buFont typeface="Wingdings" pitchFamily="2" charset="2"/>
              <a:buChar char="q"/>
            </a:pPr>
            <a:r>
              <a:rPr lang="en-US" sz="1200" dirty="0">
                <a:latin typeface="Arial" panose="020B0604020202020204" pitchFamily="34" charset="0"/>
                <a:cs typeface="Arial" panose="020B0604020202020204" pitchFamily="34" charset="0"/>
              </a:rPr>
              <a:t>Disbelief</a:t>
            </a:r>
          </a:p>
          <a:p>
            <a:pPr marL="628650" lvl="1" indent="-171450">
              <a:buFont typeface="Wingdings" pitchFamily="2" charset="2"/>
              <a:buChar char="q"/>
            </a:pPr>
            <a:r>
              <a:rPr lang="en-US" sz="1200" dirty="0">
                <a:latin typeface="Arial" panose="020B0604020202020204" pitchFamily="34" charset="0"/>
                <a:cs typeface="Arial" panose="020B0604020202020204" pitchFamily="34" charset="0"/>
              </a:rPr>
              <a:t>Anxiety</a:t>
            </a:r>
          </a:p>
          <a:p>
            <a:pPr marL="628650" lvl="1" indent="-171450">
              <a:buFont typeface="Wingdings" pitchFamily="2" charset="2"/>
              <a:buChar char="q"/>
            </a:pPr>
            <a:r>
              <a:rPr lang="en-US" sz="1200" dirty="0">
                <a:latin typeface="Arial" panose="020B0604020202020204" pitchFamily="34" charset="0"/>
                <a:cs typeface="Arial" panose="020B0604020202020204" pitchFamily="34" charset="0"/>
              </a:rPr>
              <a:t>Fear</a:t>
            </a:r>
          </a:p>
          <a:p>
            <a:pPr marL="628650" lvl="1" indent="-171450">
              <a:buFont typeface="Wingdings" pitchFamily="2" charset="2"/>
              <a:buChar char="q"/>
            </a:pPr>
            <a:r>
              <a:rPr lang="en-US" sz="1200" dirty="0">
                <a:latin typeface="Arial" panose="020B0604020202020204" pitchFamily="34" charset="0"/>
                <a:cs typeface="Arial" panose="020B0604020202020204" pitchFamily="34" charset="0"/>
              </a:rPr>
              <a:t>Anger</a:t>
            </a:r>
          </a:p>
          <a:p>
            <a:pPr marL="628650" lvl="1" indent="-171450">
              <a:buFont typeface="Wingdings" pitchFamily="2" charset="2"/>
              <a:buChar char="q"/>
            </a:pPr>
            <a:r>
              <a:rPr lang="en-US" sz="1200" dirty="0">
                <a:latin typeface="Arial" panose="020B0604020202020204" pitchFamily="34" charset="0"/>
                <a:cs typeface="Arial" panose="020B0604020202020204" pitchFamily="34" charset="0"/>
              </a:rPr>
              <a:t>Irritability</a:t>
            </a:r>
          </a:p>
          <a:p>
            <a:pPr marL="628650" lvl="1" indent="-171450">
              <a:buFont typeface="Wingdings" pitchFamily="2" charset="2"/>
              <a:buChar char="q"/>
            </a:pPr>
            <a:r>
              <a:rPr lang="en-US" sz="1200" dirty="0">
                <a:latin typeface="Arial" panose="020B0604020202020204" pitchFamily="34" charset="0"/>
                <a:cs typeface="Arial" panose="020B0604020202020204" pitchFamily="34" charset="0"/>
              </a:rPr>
              <a:t>Sadness</a:t>
            </a:r>
          </a:p>
          <a:p>
            <a:pPr lvl="0"/>
            <a:r>
              <a:rPr lang="en-US" sz="1200" dirty="0">
                <a:latin typeface="Arial" panose="020B0604020202020204" pitchFamily="34" charset="0"/>
                <a:cs typeface="Arial" panose="020B0604020202020204" pitchFamily="34" charset="0"/>
              </a:rPr>
              <a:t>Changes in</a:t>
            </a:r>
          </a:p>
          <a:p>
            <a:pPr marL="628650" lvl="1" indent="-171450">
              <a:buFont typeface="Wingdings" pitchFamily="2" charset="2"/>
              <a:buChar char="q"/>
            </a:pPr>
            <a:r>
              <a:rPr lang="en-US" sz="1200" dirty="0">
                <a:latin typeface="Arial" panose="020B0604020202020204" pitchFamily="34" charset="0"/>
                <a:cs typeface="Arial" panose="020B0604020202020204" pitchFamily="34" charset="0"/>
              </a:rPr>
              <a:t>Appetite</a:t>
            </a:r>
          </a:p>
          <a:p>
            <a:pPr marL="628650" lvl="1" indent="-171450">
              <a:buFont typeface="Wingdings" pitchFamily="2" charset="2"/>
              <a:buChar char="q"/>
            </a:pPr>
            <a:r>
              <a:rPr lang="en-US" sz="1200" dirty="0">
                <a:latin typeface="Arial" panose="020B0604020202020204" pitchFamily="34" charset="0"/>
                <a:cs typeface="Arial" panose="020B0604020202020204" pitchFamily="34" charset="0"/>
              </a:rPr>
              <a:t>Use of alcohol, tobacco, or other drugs</a:t>
            </a:r>
          </a:p>
          <a:p>
            <a:pPr marL="628650" lvl="1" indent="-171450">
              <a:buFont typeface="Wingdings" pitchFamily="2" charset="2"/>
              <a:buChar char="q"/>
            </a:pPr>
            <a:r>
              <a:rPr lang="en-US" sz="1200" dirty="0">
                <a:latin typeface="Arial" panose="020B0604020202020204" pitchFamily="34" charset="0"/>
                <a:cs typeface="Arial" panose="020B0604020202020204" pitchFamily="34" charset="0"/>
              </a:rPr>
              <a:t>Energy/activity level</a:t>
            </a:r>
          </a:p>
          <a:p>
            <a:pPr marL="628650" lvl="1" indent="-171450">
              <a:buFont typeface="Wingdings" pitchFamily="2" charset="2"/>
              <a:buChar char="q"/>
            </a:pPr>
            <a:r>
              <a:rPr lang="en-US" sz="1200" dirty="0">
                <a:latin typeface="Arial" panose="020B0604020202020204" pitchFamily="34" charset="0"/>
                <a:cs typeface="Arial" panose="020B0604020202020204" pitchFamily="34" charset="0"/>
              </a:rPr>
              <a:t>Temper</a:t>
            </a:r>
          </a:p>
          <a:p>
            <a:pPr lvl="0"/>
            <a:r>
              <a:rPr lang="en-US" sz="1200" dirty="0">
                <a:latin typeface="Arial" panose="020B0604020202020204" pitchFamily="34" charset="0"/>
                <a:cs typeface="Arial" panose="020B0604020202020204" pitchFamily="34" charset="0"/>
              </a:rPr>
              <a:t>Difficulty with</a:t>
            </a:r>
          </a:p>
          <a:p>
            <a:pPr marL="628650" lvl="1" indent="-171450">
              <a:buFont typeface="Wingdings" pitchFamily="2" charset="2"/>
              <a:buChar char="q"/>
            </a:pPr>
            <a:r>
              <a:rPr lang="en-US" sz="1200" dirty="0">
                <a:latin typeface="Arial" panose="020B0604020202020204" pitchFamily="34" charset="0"/>
                <a:cs typeface="Arial" panose="020B0604020202020204" pitchFamily="34" charset="0"/>
              </a:rPr>
              <a:t>Concentrating</a:t>
            </a:r>
          </a:p>
          <a:p>
            <a:pPr marL="628650" lvl="1" indent="-171450">
              <a:buFont typeface="Wingdings" pitchFamily="2" charset="2"/>
              <a:buChar char="q"/>
            </a:pPr>
            <a:r>
              <a:rPr lang="en-US" sz="1200" dirty="0">
                <a:latin typeface="Arial" panose="020B0604020202020204" pitchFamily="34" charset="0"/>
                <a:cs typeface="Arial" panose="020B0604020202020204" pitchFamily="34" charset="0"/>
              </a:rPr>
              <a:t>Sleeping</a:t>
            </a:r>
          </a:p>
          <a:p>
            <a:pPr lvl="0"/>
            <a:r>
              <a:rPr lang="en-US" sz="1200" dirty="0">
                <a:latin typeface="Arial" panose="020B0604020202020204" pitchFamily="34" charset="0"/>
                <a:cs typeface="Arial" panose="020B0604020202020204" pitchFamily="34" charset="0"/>
              </a:rPr>
              <a:t>Physical reactions, such as:</a:t>
            </a:r>
          </a:p>
          <a:p>
            <a:pPr marL="628650" lvl="1" indent="-171450">
              <a:buFont typeface="Wingdings" pitchFamily="2" charset="2"/>
              <a:buChar char="q"/>
            </a:pPr>
            <a:r>
              <a:rPr lang="en-US" sz="1200" dirty="0">
                <a:latin typeface="Arial" panose="020B0604020202020204" pitchFamily="34" charset="0"/>
                <a:cs typeface="Arial" panose="020B0604020202020204" pitchFamily="34" charset="0"/>
              </a:rPr>
              <a:t>Headaches</a:t>
            </a:r>
          </a:p>
          <a:p>
            <a:pPr marL="628650" lvl="1" indent="-171450">
              <a:buFont typeface="Wingdings" pitchFamily="2" charset="2"/>
              <a:buChar char="q"/>
            </a:pPr>
            <a:r>
              <a:rPr lang="en-US" sz="1200" dirty="0">
                <a:latin typeface="Arial" panose="020B0604020202020204" pitchFamily="34" charset="0"/>
                <a:cs typeface="Arial" panose="020B0604020202020204" pitchFamily="34" charset="0"/>
              </a:rPr>
              <a:t>Body pains</a:t>
            </a:r>
          </a:p>
          <a:p>
            <a:pPr marL="628650" lvl="1" indent="-171450">
              <a:buFont typeface="Wingdings" pitchFamily="2" charset="2"/>
              <a:buChar char="q"/>
            </a:pPr>
            <a:r>
              <a:rPr lang="en-US" sz="1200" dirty="0">
                <a:latin typeface="Arial" panose="020B0604020202020204" pitchFamily="34" charset="0"/>
                <a:cs typeface="Arial" panose="020B0604020202020204" pitchFamily="34" charset="0"/>
              </a:rPr>
              <a:t>Stomach problems</a:t>
            </a:r>
          </a:p>
          <a:p>
            <a:pPr marL="628650" lvl="1" indent="-171450">
              <a:buFont typeface="Wingdings" pitchFamily="2" charset="2"/>
              <a:buChar char="q"/>
            </a:pPr>
            <a:r>
              <a:rPr lang="en-US" sz="1200" dirty="0">
                <a:latin typeface="Arial" panose="020B0604020202020204" pitchFamily="34" charset="0"/>
                <a:cs typeface="Arial" panose="020B0604020202020204" pitchFamily="34" charset="0"/>
              </a:rPr>
              <a:t>Skin rashes</a:t>
            </a:r>
          </a:p>
          <a:p>
            <a:pPr marL="628650" lvl="1" indent="-171450">
              <a:buFont typeface="Wingdings" pitchFamily="2" charset="2"/>
              <a:buChar char="q"/>
            </a:pPr>
            <a:r>
              <a:rPr lang="en-US" sz="1200" dirty="0">
                <a:latin typeface="Arial" panose="020B0604020202020204" pitchFamily="34" charset="0"/>
                <a:cs typeface="Arial" panose="020B0604020202020204" pitchFamily="34" charset="0"/>
              </a:rPr>
              <a:t>Worsening of chronic health problems</a:t>
            </a:r>
          </a:p>
          <a:p>
            <a:pPr marL="628650" lvl="1" indent="-171450">
              <a:buFont typeface="Wingdings" pitchFamily="2" charset="2"/>
              <a:buChar char="q"/>
            </a:pPr>
            <a:r>
              <a:rPr lang="en-US" sz="1200" dirty="0">
                <a:latin typeface="Arial" panose="020B0604020202020204" pitchFamily="34" charset="0"/>
                <a:cs typeface="Arial" panose="020B0604020202020204" pitchFamily="34" charset="0"/>
              </a:rPr>
              <a:t>Other _________________________</a:t>
            </a:r>
          </a:p>
        </p:txBody>
      </p:sp>
      <p:sp>
        <p:nvSpPr>
          <p:cNvPr id="17" name="TextBox 16">
            <a:extLst>
              <a:ext uri="{FF2B5EF4-FFF2-40B4-BE49-F238E27FC236}">
                <a16:creationId xmlns:a16="http://schemas.microsoft.com/office/drawing/2014/main" id="{59B6B3A1-5A40-EC4D-9BF6-54B689E17782}"/>
              </a:ext>
            </a:extLst>
          </p:cNvPr>
          <p:cNvSpPr txBox="1"/>
          <p:nvPr/>
        </p:nvSpPr>
        <p:spPr>
          <a:xfrm>
            <a:off x="6563509" y="1498293"/>
            <a:ext cx="4735689" cy="4176581"/>
          </a:xfrm>
          <a:prstGeom prst="rect">
            <a:avLst/>
          </a:prstGeom>
          <a:noFill/>
        </p:spPr>
        <p:txBody>
          <a:bodyPr wrap="square" numCol="1" rtlCol="0">
            <a:noAutofit/>
          </a:bodyPr>
          <a:lstStyle/>
          <a:p>
            <a:r>
              <a:rPr lang="en-US" sz="1400" b="1">
                <a:latin typeface="Arial" panose="020B0604020202020204" pitchFamily="34" charset="0"/>
                <a:cs typeface="Arial" panose="020B0604020202020204" pitchFamily="34" charset="0"/>
              </a:rPr>
              <a:t>Step 2: Identify Stress Reducers that Work for </a:t>
            </a:r>
            <a:r>
              <a:rPr lang="en-US" sz="1400" b="1" u="sng">
                <a:latin typeface="Arial" panose="020B0604020202020204" pitchFamily="34" charset="0"/>
                <a:cs typeface="Arial" panose="020B0604020202020204" pitchFamily="34" charset="0"/>
              </a:rPr>
              <a:t>Me</a:t>
            </a:r>
            <a:endParaRPr lang="en-US" sz="1400">
              <a:latin typeface="Arial" panose="020B0604020202020204" pitchFamily="34" charset="0"/>
              <a:cs typeface="Arial" panose="020B0604020202020204" pitchFamily="34" charset="0"/>
            </a:endParaRPr>
          </a:p>
          <a:p>
            <a:pPr marL="171450" lvl="0" indent="-171450">
              <a:buFont typeface="Wingdings" pitchFamily="2" charset="2"/>
              <a:buChar char="q"/>
            </a:pPr>
            <a:endParaRPr lang="en-US" sz="800">
              <a:latin typeface="Arial" panose="020B0604020202020204" pitchFamily="34" charset="0"/>
              <a:cs typeface="Arial" panose="020B0604020202020204" pitchFamily="34" charset="0"/>
            </a:endParaRPr>
          </a:p>
          <a:p>
            <a:pPr lvl="0"/>
            <a:r>
              <a:rPr lang="en-US" sz="1200">
                <a:latin typeface="Arial" panose="020B0604020202020204" pitchFamily="34" charset="0"/>
                <a:cs typeface="Arial" panose="020B0604020202020204" pitchFamily="34" charset="0"/>
              </a:rPr>
              <a:t>Take breaks from</a:t>
            </a:r>
          </a:p>
          <a:p>
            <a:pPr marL="628650" lvl="1" indent="-171450">
              <a:buFont typeface="Wingdings" pitchFamily="2" charset="2"/>
              <a:buChar char="q"/>
            </a:pPr>
            <a:r>
              <a:rPr lang="en-US" sz="1200">
                <a:latin typeface="Arial" panose="020B0604020202020204" pitchFamily="34" charset="0"/>
                <a:cs typeface="Arial" panose="020B0604020202020204" pitchFamily="34" charset="0"/>
              </a:rPr>
              <a:t>News stories (including social media)</a:t>
            </a:r>
          </a:p>
          <a:p>
            <a:pPr marL="628650" lvl="1" indent="-171450">
              <a:buFont typeface="Wingdings" pitchFamily="2" charset="2"/>
              <a:buChar char="q"/>
            </a:pPr>
            <a:r>
              <a:rPr lang="en-US" sz="1200">
                <a:latin typeface="Arial" panose="020B0604020202020204" pitchFamily="34" charset="0"/>
                <a:cs typeface="Arial" panose="020B0604020202020204" pitchFamily="34" charset="0"/>
              </a:rPr>
              <a:t>Responsibilities (including work and parenting)</a:t>
            </a:r>
          </a:p>
          <a:p>
            <a:pPr marL="628650" lvl="1" indent="-171450">
              <a:buFont typeface="Wingdings" pitchFamily="2" charset="2"/>
              <a:buChar char="q"/>
            </a:pPr>
            <a:r>
              <a:rPr lang="en-US" sz="1200">
                <a:latin typeface="Arial" panose="020B0604020202020204" pitchFamily="34" charset="0"/>
                <a:cs typeface="Arial" panose="020B0604020202020204" pitchFamily="34" charset="0"/>
              </a:rPr>
              <a:t>My computer/Zoom</a:t>
            </a:r>
          </a:p>
          <a:p>
            <a:pPr lvl="0"/>
            <a:r>
              <a:rPr lang="en-US" sz="1200">
                <a:latin typeface="Arial" panose="020B0604020202020204" pitchFamily="34" charset="0"/>
                <a:cs typeface="Arial" panose="020B0604020202020204" pitchFamily="34" charset="0"/>
              </a:rPr>
              <a:t>Change my diet</a:t>
            </a:r>
          </a:p>
          <a:p>
            <a:pPr marL="628650" lvl="1" indent="-171450">
              <a:buFont typeface="Wingdings" pitchFamily="2" charset="2"/>
              <a:buChar char="q"/>
            </a:pPr>
            <a:r>
              <a:rPr lang="en-US" sz="1200">
                <a:latin typeface="Arial" panose="020B0604020202020204" pitchFamily="34" charset="0"/>
                <a:cs typeface="Arial" panose="020B0604020202020204" pitchFamily="34" charset="0"/>
              </a:rPr>
              <a:t>Eat healthier snacks and meals</a:t>
            </a:r>
          </a:p>
          <a:p>
            <a:pPr marL="628650" lvl="1" indent="-171450">
              <a:buFont typeface="Wingdings" pitchFamily="2" charset="2"/>
              <a:buChar char="q"/>
            </a:pPr>
            <a:r>
              <a:rPr lang="en-US" sz="1200">
                <a:latin typeface="Arial" panose="020B0604020202020204" pitchFamily="34" charset="0"/>
                <a:cs typeface="Arial" panose="020B0604020202020204" pitchFamily="34" charset="0"/>
              </a:rPr>
              <a:t>Drink more water</a:t>
            </a:r>
          </a:p>
          <a:p>
            <a:pPr marL="628650" lvl="1" indent="-171450">
              <a:buFont typeface="Wingdings" pitchFamily="2" charset="2"/>
              <a:buChar char="q"/>
            </a:pPr>
            <a:r>
              <a:rPr lang="en-US" sz="1200">
                <a:latin typeface="Arial" panose="020B0604020202020204" pitchFamily="34" charset="0"/>
                <a:cs typeface="Arial" panose="020B0604020202020204" pitchFamily="34" charset="0"/>
              </a:rPr>
              <a:t>Avoid alcohol and drugs</a:t>
            </a:r>
          </a:p>
          <a:p>
            <a:pPr lvl="0"/>
            <a:r>
              <a:rPr lang="en-US" sz="1200">
                <a:latin typeface="Arial" panose="020B0604020202020204" pitchFamily="34" charset="0"/>
                <a:cs typeface="Arial" panose="020B0604020202020204" pitchFamily="34" charset="0"/>
              </a:rPr>
              <a:t>Connect with</a:t>
            </a:r>
          </a:p>
          <a:p>
            <a:pPr marL="628650" lvl="1" indent="-171450">
              <a:buFont typeface="Wingdings" pitchFamily="2" charset="2"/>
              <a:buChar char="q"/>
            </a:pPr>
            <a:r>
              <a:rPr lang="en-US" sz="1200">
                <a:latin typeface="Arial" panose="020B0604020202020204" pitchFamily="34" charset="0"/>
                <a:cs typeface="Arial" panose="020B0604020202020204" pitchFamily="34" charset="0"/>
              </a:rPr>
              <a:t>My family</a:t>
            </a:r>
          </a:p>
          <a:p>
            <a:pPr marL="628650" lvl="1" indent="-171450">
              <a:buFont typeface="Wingdings" pitchFamily="2" charset="2"/>
              <a:buChar char="q"/>
            </a:pPr>
            <a:r>
              <a:rPr lang="en-US" sz="1200">
                <a:latin typeface="Arial" panose="020B0604020202020204" pitchFamily="34" charset="0"/>
                <a:cs typeface="Arial" panose="020B0604020202020204" pitchFamily="34" charset="0"/>
              </a:rPr>
              <a:t>My friends</a:t>
            </a:r>
          </a:p>
          <a:p>
            <a:pPr marL="628650" lvl="1" indent="-171450">
              <a:buFont typeface="Wingdings" pitchFamily="2" charset="2"/>
              <a:buChar char="q"/>
            </a:pPr>
            <a:r>
              <a:rPr lang="en-US" sz="1200">
                <a:latin typeface="Arial" panose="020B0604020202020204" pitchFamily="34" charset="0"/>
                <a:cs typeface="Arial" panose="020B0604020202020204" pitchFamily="34" charset="0"/>
              </a:rPr>
              <a:t>A mental health provider</a:t>
            </a:r>
          </a:p>
          <a:p>
            <a:pPr lvl="0"/>
            <a:r>
              <a:rPr lang="en-US" sz="1200">
                <a:latin typeface="Arial" panose="020B0604020202020204" pitchFamily="34" charset="0"/>
                <a:cs typeface="Arial" panose="020B0604020202020204" pitchFamily="34" charset="0"/>
              </a:rPr>
              <a:t>Add or increase </a:t>
            </a:r>
          </a:p>
          <a:p>
            <a:pPr marL="628650" lvl="1" indent="-171450">
              <a:buFont typeface="Wingdings" pitchFamily="2" charset="2"/>
              <a:buChar char="q"/>
            </a:pPr>
            <a:r>
              <a:rPr lang="en-US" sz="1200">
                <a:latin typeface="Arial" panose="020B0604020202020204" pitchFamily="34" charset="0"/>
                <a:cs typeface="Arial" panose="020B0604020202020204" pitchFamily="34" charset="0"/>
              </a:rPr>
              <a:t>Deep breathing</a:t>
            </a:r>
          </a:p>
          <a:p>
            <a:pPr marL="628650" lvl="1" indent="-171450">
              <a:buFont typeface="Wingdings" pitchFamily="2" charset="2"/>
              <a:buChar char="q"/>
            </a:pPr>
            <a:r>
              <a:rPr lang="en-US" sz="1200">
                <a:latin typeface="Arial" panose="020B0604020202020204" pitchFamily="34" charset="0"/>
                <a:cs typeface="Arial" panose="020B0604020202020204" pitchFamily="34" charset="0"/>
              </a:rPr>
              <a:t>Stretching</a:t>
            </a:r>
          </a:p>
          <a:p>
            <a:pPr marL="628650" lvl="1" indent="-171450">
              <a:buFont typeface="Wingdings" pitchFamily="2" charset="2"/>
              <a:buChar char="q"/>
            </a:pPr>
            <a:r>
              <a:rPr lang="en-US" sz="1200">
                <a:latin typeface="Arial" panose="020B0604020202020204" pitchFamily="34" charset="0"/>
                <a:cs typeface="Arial" panose="020B0604020202020204" pitchFamily="34" charset="0"/>
              </a:rPr>
              <a:t>Exercise</a:t>
            </a:r>
          </a:p>
          <a:p>
            <a:pPr marL="628650" lvl="1" indent="-171450">
              <a:buFont typeface="Wingdings" pitchFamily="2" charset="2"/>
              <a:buChar char="q"/>
            </a:pPr>
            <a:r>
              <a:rPr lang="en-US" sz="1200">
                <a:latin typeface="Arial" panose="020B0604020202020204" pitchFamily="34" charset="0"/>
                <a:cs typeface="Arial" panose="020B0604020202020204" pitchFamily="34" charset="0"/>
              </a:rPr>
              <a:t>Meditation </a:t>
            </a:r>
          </a:p>
          <a:p>
            <a:pPr marL="628650" lvl="1" indent="-171450">
              <a:buFont typeface="Wingdings" pitchFamily="2" charset="2"/>
              <a:buChar char="q"/>
            </a:pPr>
            <a:r>
              <a:rPr lang="en-US" sz="1200">
                <a:latin typeface="Arial" panose="020B0604020202020204" pitchFamily="34" charset="0"/>
                <a:cs typeface="Arial" panose="020B0604020202020204" pitchFamily="34" charset="0"/>
              </a:rPr>
              <a:t>Sleep</a:t>
            </a:r>
          </a:p>
          <a:p>
            <a:pPr marL="628650" lvl="1" indent="-171450">
              <a:buFont typeface="Wingdings" pitchFamily="2" charset="2"/>
              <a:buChar char="q"/>
            </a:pPr>
            <a:r>
              <a:rPr lang="en-US" sz="1200">
                <a:latin typeface="Arial" panose="020B0604020202020204" pitchFamily="34" charset="0"/>
                <a:cs typeface="Arial" panose="020B0604020202020204" pitchFamily="34" charset="0"/>
              </a:rPr>
              <a:t>Favorite or new hobbies </a:t>
            </a:r>
          </a:p>
          <a:p>
            <a:pPr marL="628650" lvl="1" indent="-171450">
              <a:buFont typeface="Wingdings" pitchFamily="2" charset="2"/>
              <a:buChar char="q"/>
            </a:pPr>
            <a:r>
              <a:rPr lang="en-US" sz="1200">
                <a:latin typeface="Arial" panose="020B0604020202020204" pitchFamily="34" charset="0"/>
                <a:cs typeface="Arial" panose="020B0604020202020204" pitchFamily="34" charset="0"/>
              </a:rPr>
              <a:t>Time Outside</a:t>
            </a:r>
          </a:p>
          <a:p>
            <a:pPr marL="628650" lvl="1" indent="-171450">
              <a:buFont typeface="Wingdings" pitchFamily="2" charset="2"/>
              <a:buChar char="q"/>
            </a:pPr>
            <a:r>
              <a:rPr lang="en-US" sz="1200">
                <a:latin typeface="Arial" panose="020B0604020202020204" pitchFamily="34" charset="0"/>
                <a:cs typeface="Arial" panose="020B0604020202020204" pitchFamily="34" charset="0"/>
              </a:rPr>
              <a:t>Other</a:t>
            </a:r>
          </a:p>
        </p:txBody>
      </p:sp>
      <p:sp>
        <p:nvSpPr>
          <p:cNvPr id="21" name="Oval 20">
            <a:extLst>
              <a:ext uri="{FF2B5EF4-FFF2-40B4-BE49-F238E27FC236}">
                <a16:creationId xmlns:a16="http://schemas.microsoft.com/office/drawing/2014/main" id="{0931059A-B8C9-1D41-86E1-B2F7212E9B8A}"/>
              </a:ext>
            </a:extLst>
          </p:cNvPr>
          <p:cNvSpPr/>
          <p:nvPr/>
        </p:nvSpPr>
        <p:spPr>
          <a:xfrm>
            <a:off x="10812646" y="454709"/>
            <a:ext cx="389467" cy="389467"/>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1</a:t>
            </a:r>
          </a:p>
        </p:txBody>
      </p:sp>
      <p:cxnSp>
        <p:nvCxnSpPr>
          <p:cNvPr id="22" name="Straight Connector 21">
            <a:extLst>
              <a:ext uri="{FF2B5EF4-FFF2-40B4-BE49-F238E27FC236}">
                <a16:creationId xmlns:a16="http://schemas.microsoft.com/office/drawing/2014/main" id="{CA4ADFBA-00FF-B84D-BD1B-FB3EB2744740}"/>
              </a:ext>
            </a:extLst>
          </p:cNvPr>
          <p:cNvCxnSpPr>
            <a:cxnSpLocks/>
            <a:stCxn id="13" idx="2"/>
          </p:cNvCxnSpPr>
          <p:nvPr/>
        </p:nvCxnSpPr>
        <p:spPr>
          <a:xfrm>
            <a:off x="6266329" y="1060492"/>
            <a:ext cx="0" cy="579750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Graphic 7" descr="Checkmark">
            <a:extLst>
              <a:ext uri="{FF2B5EF4-FFF2-40B4-BE49-F238E27FC236}">
                <a16:creationId xmlns:a16="http://schemas.microsoft.com/office/drawing/2014/main" id="{FA1482A9-5FAA-0B4B-891F-605AE82522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2295" y="4550731"/>
            <a:ext cx="274320" cy="274320"/>
          </a:xfrm>
          <a:prstGeom prst="rect">
            <a:avLst/>
          </a:prstGeom>
        </p:spPr>
      </p:pic>
      <p:sp>
        <p:nvSpPr>
          <p:cNvPr id="27" name="TextBox 26">
            <a:extLst>
              <a:ext uri="{FF2B5EF4-FFF2-40B4-BE49-F238E27FC236}">
                <a16:creationId xmlns:a16="http://schemas.microsoft.com/office/drawing/2014/main" id="{DCB01B47-9863-1B4D-BC34-39224A4E8ED6}"/>
              </a:ext>
            </a:extLst>
          </p:cNvPr>
          <p:cNvSpPr txBox="1"/>
          <p:nvPr/>
        </p:nvSpPr>
        <p:spPr>
          <a:xfrm>
            <a:off x="2626237" y="5776674"/>
            <a:ext cx="733650" cy="400110"/>
          </a:xfrm>
          <a:prstGeom prst="rect">
            <a:avLst/>
          </a:prstGeom>
          <a:noFill/>
        </p:spPr>
        <p:txBody>
          <a:bodyPr wrap="square" rtlCol="0">
            <a:spAutoFit/>
          </a:bodyPr>
          <a:lstStyle/>
          <a:p>
            <a:r>
              <a:rPr lang="en-US" sz="2000">
                <a:solidFill>
                  <a:srgbClr val="0070C0"/>
                </a:solidFill>
                <a:latin typeface="Monotype Corsiva" panose="03010101010201010101" pitchFamily="66" charset="0"/>
              </a:rPr>
              <a:t>Acne!</a:t>
            </a:r>
          </a:p>
        </p:txBody>
      </p:sp>
      <p:pic>
        <p:nvPicPr>
          <p:cNvPr id="30" name="Graphic 29" descr="Checkmark">
            <a:extLst>
              <a:ext uri="{FF2B5EF4-FFF2-40B4-BE49-F238E27FC236}">
                <a16:creationId xmlns:a16="http://schemas.microsoft.com/office/drawing/2014/main" id="{E26E790A-E57D-3649-AF1B-F9C8C30B00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2294" y="5099206"/>
            <a:ext cx="274320" cy="274320"/>
          </a:xfrm>
          <a:prstGeom prst="rect">
            <a:avLst/>
          </a:prstGeom>
        </p:spPr>
      </p:pic>
      <p:sp>
        <p:nvSpPr>
          <p:cNvPr id="31" name="TextBox 30">
            <a:extLst>
              <a:ext uri="{FF2B5EF4-FFF2-40B4-BE49-F238E27FC236}">
                <a16:creationId xmlns:a16="http://schemas.microsoft.com/office/drawing/2014/main" id="{A31A2414-5BD8-E049-B2CD-40BBE1102C0E}"/>
              </a:ext>
            </a:extLst>
          </p:cNvPr>
          <p:cNvSpPr txBox="1"/>
          <p:nvPr/>
        </p:nvSpPr>
        <p:spPr>
          <a:xfrm>
            <a:off x="8923537" y="5055984"/>
            <a:ext cx="1889101" cy="400110"/>
          </a:xfrm>
          <a:prstGeom prst="rect">
            <a:avLst/>
          </a:prstGeom>
          <a:noFill/>
        </p:spPr>
        <p:txBody>
          <a:bodyPr wrap="square" rtlCol="0">
            <a:spAutoFit/>
          </a:bodyPr>
          <a:lstStyle/>
          <a:p>
            <a:r>
              <a:rPr lang="en-US" sz="2000">
                <a:solidFill>
                  <a:srgbClr val="0070C0"/>
                </a:solidFill>
                <a:latin typeface="Monotype Corsiva" panose="03010101010201010101" pitchFamily="66" charset="0"/>
              </a:rPr>
              <a:t>gardening</a:t>
            </a:r>
          </a:p>
        </p:txBody>
      </p:sp>
      <p:pic>
        <p:nvPicPr>
          <p:cNvPr id="32" name="Graphic 31" descr="Checkmark">
            <a:extLst>
              <a:ext uri="{FF2B5EF4-FFF2-40B4-BE49-F238E27FC236}">
                <a16:creationId xmlns:a16="http://schemas.microsoft.com/office/drawing/2014/main" id="{01336002-4CAA-6142-8069-C33E6C23F7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2294" y="5299260"/>
            <a:ext cx="274320" cy="274320"/>
          </a:xfrm>
          <a:prstGeom prst="rect">
            <a:avLst/>
          </a:prstGeom>
        </p:spPr>
      </p:pic>
      <p:pic>
        <p:nvPicPr>
          <p:cNvPr id="33" name="Graphic 32" descr="Checkmark">
            <a:extLst>
              <a:ext uri="{FF2B5EF4-FFF2-40B4-BE49-F238E27FC236}">
                <a16:creationId xmlns:a16="http://schemas.microsoft.com/office/drawing/2014/main" id="{4B45BAE8-9586-DC4D-939D-B3CBEF5EB0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2293" y="2898402"/>
            <a:ext cx="274320" cy="274320"/>
          </a:xfrm>
          <a:prstGeom prst="rect">
            <a:avLst/>
          </a:prstGeom>
        </p:spPr>
      </p:pic>
      <p:pic>
        <p:nvPicPr>
          <p:cNvPr id="34" name="Graphic 33" descr="Checkmark">
            <a:extLst>
              <a:ext uri="{FF2B5EF4-FFF2-40B4-BE49-F238E27FC236}">
                <a16:creationId xmlns:a16="http://schemas.microsoft.com/office/drawing/2014/main" id="{C7822150-29B0-0848-840A-2CCD852616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2292" y="2348884"/>
            <a:ext cx="274320" cy="274320"/>
          </a:xfrm>
          <a:prstGeom prst="rect">
            <a:avLst/>
          </a:prstGeom>
        </p:spPr>
      </p:pic>
      <p:pic>
        <p:nvPicPr>
          <p:cNvPr id="35" name="Graphic 34" descr="Checkmark">
            <a:extLst>
              <a:ext uri="{FF2B5EF4-FFF2-40B4-BE49-F238E27FC236}">
                <a16:creationId xmlns:a16="http://schemas.microsoft.com/office/drawing/2014/main" id="{1903EE7E-67CC-F241-8614-B50A5BEA25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2292" y="3842425"/>
            <a:ext cx="274320" cy="274320"/>
          </a:xfrm>
          <a:prstGeom prst="rect">
            <a:avLst/>
          </a:prstGeom>
        </p:spPr>
      </p:pic>
      <p:sp>
        <p:nvSpPr>
          <p:cNvPr id="36" name="TextBox 35">
            <a:extLst>
              <a:ext uri="{FF2B5EF4-FFF2-40B4-BE49-F238E27FC236}">
                <a16:creationId xmlns:a16="http://schemas.microsoft.com/office/drawing/2014/main" id="{5C6B667E-356E-D744-BB69-58CE4B5401A5}"/>
              </a:ext>
            </a:extLst>
          </p:cNvPr>
          <p:cNvSpPr txBox="1"/>
          <p:nvPr/>
        </p:nvSpPr>
        <p:spPr>
          <a:xfrm>
            <a:off x="4079551" y="3564317"/>
            <a:ext cx="4369981" cy="1077218"/>
          </a:xfrm>
          <a:prstGeom prst="rect">
            <a:avLst/>
          </a:prstGeom>
          <a:solidFill>
            <a:schemeClr val="accent4"/>
          </a:solidFill>
        </p:spPr>
        <p:txBody>
          <a:bodyPr wrap="square" rtlCol="0">
            <a:spAutoFit/>
          </a:bodyPr>
          <a:lstStyle/>
          <a:p>
            <a:pPr algn="ctr"/>
            <a:r>
              <a:rPr lang="en-US" sz="3200" dirty="0"/>
              <a:t>Take 2-3 minutes to complete </a:t>
            </a:r>
            <a:r>
              <a:rPr lang="en-US" sz="3200" u="sng" dirty="0"/>
              <a:t>just</a:t>
            </a:r>
            <a:r>
              <a:rPr lang="en-US" sz="3200" dirty="0"/>
              <a:t> this page.</a:t>
            </a:r>
          </a:p>
        </p:txBody>
      </p:sp>
      <p:pic>
        <p:nvPicPr>
          <p:cNvPr id="42" name="Graphic 41" descr="Checkmark">
            <a:extLst>
              <a:ext uri="{FF2B5EF4-FFF2-40B4-BE49-F238E27FC236}">
                <a16:creationId xmlns:a16="http://schemas.microsoft.com/office/drawing/2014/main" id="{7EC11043-827F-A049-B1DF-69299830F6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46694" y="5824800"/>
            <a:ext cx="274320" cy="274320"/>
          </a:xfrm>
          <a:prstGeom prst="rect">
            <a:avLst/>
          </a:prstGeom>
        </p:spPr>
      </p:pic>
      <p:pic>
        <p:nvPicPr>
          <p:cNvPr id="43" name="Graphic 42" descr="Checkmark">
            <a:extLst>
              <a:ext uri="{FF2B5EF4-FFF2-40B4-BE49-F238E27FC236}">
                <a16:creationId xmlns:a16="http://schemas.microsoft.com/office/drawing/2014/main" id="{FEB1D4B5-50A4-6A43-B263-FB08CC010A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46694" y="4372707"/>
            <a:ext cx="274320" cy="274320"/>
          </a:xfrm>
          <a:prstGeom prst="rect">
            <a:avLst/>
          </a:prstGeom>
        </p:spPr>
      </p:pic>
      <p:pic>
        <p:nvPicPr>
          <p:cNvPr id="44" name="Graphic 43" descr="Checkmark">
            <a:extLst>
              <a:ext uri="{FF2B5EF4-FFF2-40B4-BE49-F238E27FC236}">
                <a16:creationId xmlns:a16="http://schemas.microsoft.com/office/drawing/2014/main" id="{20909E25-F762-E040-B530-71704E1394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46694" y="4574582"/>
            <a:ext cx="274320" cy="274320"/>
          </a:xfrm>
          <a:prstGeom prst="rect">
            <a:avLst/>
          </a:prstGeom>
        </p:spPr>
      </p:pic>
      <p:pic>
        <p:nvPicPr>
          <p:cNvPr id="45" name="Graphic 44" descr="Checkmark">
            <a:extLst>
              <a:ext uri="{FF2B5EF4-FFF2-40B4-BE49-F238E27FC236}">
                <a16:creationId xmlns:a16="http://schemas.microsoft.com/office/drawing/2014/main" id="{B9BED07F-8B30-0341-B92D-31027D883F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11573" y="3806477"/>
            <a:ext cx="274320" cy="274320"/>
          </a:xfrm>
          <a:prstGeom prst="rect">
            <a:avLst/>
          </a:prstGeom>
        </p:spPr>
      </p:pic>
      <p:pic>
        <p:nvPicPr>
          <p:cNvPr id="46" name="Graphic 45" descr="Checkmark">
            <a:extLst>
              <a:ext uri="{FF2B5EF4-FFF2-40B4-BE49-F238E27FC236}">
                <a16:creationId xmlns:a16="http://schemas.microsoft.com/office/drawing/2014/main" id="{C1032C18-BBFC-A84E-9953-80A4288378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45501" y="2906497"/>
            <a:ext cx="274320" cy="274320"/>
          </a:xfrm>
          <a:prstGeom prst="rect">
            <a:avLst/>
          </a:prstGeom>
        </p:spPr>
      </p:pic>
      <p:pic>
        <p:nvPicPr>
          <p:cNvPr id="47" name="Graphic 46" descr="Checkmark">
            <a:extLst>
              <a:ext uri="{FF2B5EF4-FFF2-40B4-BE49-F238E27FC236}">
                <a16:creationId xmlns:a16="http://schemas.microsoft.com/office/drawing/2014/main" id="{2DC1518F-6E37-4A49-80BD-FC798206B8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47623" y="2355593"/>
            <a:ext cx="274320" cy="274320"/>
          </a:xfrm>
          <a:prstGeom prst="rect">
            <a:avLst/>
          </a:prstGeom>
        </p:spPr>
      </p:pic>
    </p:spTree>
    <p:extLst>
      <p:ext uri="{BB962C8B-B14F-4D97-AF65-F5344CB8AC3E}">
        <p14:creationId xmlns:p14="http://schemas.microsoft.com/office/powerpoint/2010/main" val="53117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F0E028B7246A841AD6AE9A3276C81F0" ma:contentTypeVersion="11" ma:contentTypeDescription="Create a new document." ma:contentTypeScope="" ma:versionID="d60025d2374cedc4363c545b6dc2b217">
  <xsd:schema xmlns:xsd="http://www.w3.org/2001/XMLSchema" xmlns:xs="http://www.w3.org/2001/XMLSchema" xmlns:p="http://schemas.microsoft.com/office/2006/metadata/properties" xmlns:ns2="d5527e23-ac30-45eb-95cd-b5b8c3663329" xmlns:ns3="e8f30a2f-6afe-4b34-9a5a-cea2300fab41" targetNamespace="http://schemas.microsoft.com/office/2006/metadata/properties" ma:root="true" ma:fieldsID="b9d9493493b17889231e67899863b250" ns2:_="" ns3:_="">
    <xsd:import namespace="d5527e23-ac30-45eb-95cd-b5b8c3663329"/>
    <xsd:import namespace="e8f30a2f-6afe-4b34-9a5a-cea2300fab4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527e23-ac30-45eb-95cd-b5b8c36633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8f30a2f-6afe-4b34-9a5a-cea2300fab4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871854-A4E2-4013-BBCB-275D64142469}">
  <ds:schemaRefs>
    <ds:schemaRef ds:uri="http://purl.org/dc/elements/1.1/"/>
    <ds:schemaRef ds:uri="e8f30a2f-6afe-4b34-9a5a-cea2300fab41"/>
    <ds:schemaRef ds:uri="http://purl.org/dc/dcmitype/"/>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d5527e23-ac30-45eb-95cd-b5b8c3663329"/>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9E8E2BB3-7B4C-430B-90AA-8CBA4A922F74}">
  <ds:schemaRefs>
    <ds:schemaRef ds:uri="http://schemas.microsoft.com/sharepoint/v3/contenttype/forms"/>
  </ds:schemaRefs>
</ds:datastoreItem>
</file>

<file path=customXml/itemProps3.xml><?xml version="1.0" encoding="utf-8"?>
<ds:datastoreItem xmlns:ds="http://schemas.openxmlformats.org/officeDocument/2006/customXml" ds:itemID="{AB7174F6-DEA5-47BB-B92B-E7840F8D69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527e23-ac30-45eb-95cd-b5b8c3663329"/>
    <ds:schemaRef ds:uri="e8f30a2f-6afe-4b34-9a5a-cea2300fab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420</TotalTime>
  <Words>3330</Words>
  <Application>Microsoft Macintosh PowerPoint</Application>
  <PresentationFormat>Widescreen</PresentationFormat>
  <Paragraphs>451</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Monotype Corsiva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 Care Instructions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 Gile</dc:creator>
  <cp:lastModifiedBy>Jenn Gile</cp:lastModifiedBy>
  <cp:revision>4</cp:revision>
  <dcterms:created xsi:type="dcterms:W3CDTF">2020-06-03T05:05:09Z</dcterms:created>
  <dcterms:modified xsi:type="dcterms:W3CDTF">2020-09-12T22:43:16Z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0x010100EF0E028B7246A841AD6AE9A3276C81F0</vt:lpwstr>
  </property>
</Properties>
</file>